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 id="2147483714" r:id="rId2"/>
  </p:sldMasterIdLst>
  <p:notesMasterIdLst>
    <p:notesMasterId r:id="rId53"/>
  </p:notesMasterIdLst>
  <p:sldIdLst>
    <p:sldId id="257" r:id="rId3"/>
    <p:sldId id="324" r:id="rId4"/>
    <p:sldId id="288" r:id="rId5"/>
    <p:sldId id="320" r:id="rId6"/>
    <p:sldId id="321" r:id="rId7"/>
    <p:sldId id="322" r:id="rId8"/>
    <p:sldId id="323" r:id="rId9"/>
    <p:sldId id="258" r:id="rId10"/>
    <p:sldId id="303" r:id="rId11"/>
    <p:sldId id="293" r:id="rId12"/>
    <p:sldId id="295" r:id="rId13"/>
    <p:sldId id="305" r:id="rId14"/>
    <p:sldId id="302" r:id="rId15"/>
    <p:sldId id="294" r:id="rId16"/>
    <p:sldId id="304" r:id="rId17"/>
    <p:sldId id="281" r:id="rId18"/>
    <p:sldId id="272" r:id="rId19"/>
    <p:sldId id="270" r:id="rId20"/>
    <p:sldId id="292" r:id="rId21"/>
    <p:sldId id="316" r:id="rId22"/>
    <p:sldId id="299" r:id="rId23"/>
    <p:sldId id="276" r:id="rId24"/>
    <p:sldId id="259" r:id="rId25"/>
    <p:sldId id="310" r:id="rId26"/>
    <p:sldId id="283" r:id="rId27"/>
    <p:sldId id="308" r:id="rId28"/>
    <p:sldId id="275" r:id="rId29"/>
    <p:sldId id="311" r:id="rId30"/>
    <p:sldId id="309" r:id="rId31"/>
    <p:sldId id="307" r:id="rId32"/>
    <p:sldId id="301" r:id="rId33"/>
    <p:sldId id="284" r:id="rId34"/>
    <p:sldId id="306" r:id="rId35"/>
    <p:sldId id="282" r:id="rId36"/>
    <p:sldId id="300" r:id="rId37"/>
    <p:sldId id="278" r:id="rId38"/>
    <p:sldId id="312" r:id="rId39"/>
    <p:sldId id="318" r:id="rId40"/>
    <p:sldId id="291" r:id="rId41"/>
    <p:sldId id="319" r:id="rId42"/>
    <p:sldId id="313" r:id="rId43"/>
    <p:sldId id="280" r:id="rId44"/>
    <p:sldId id="317" r:id="rId45"/>
    <p:sldId id="297" r:id="rId46"/>
    <p:sldId id="314" r:id="rId47"/>
    <p:sldId id="315" r:id="rId48"/>
    <p:sldId id="269" r:id="rId49"/>
    <p:sldId id="263" r:id="rId50"/>
    <p:sldId id="266" r:id="rId51"/>
    <p:sldId id="27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前言" id="{74ACB5C9-B978-8D4A-AD9A-DCE8DA65A343}">
          <p14:sldIdLst>
            <p14:sldId id="257"/>
            <p14:sldId id="324"/>
            <p14:sldId id="288"/>
            <p14:sldId id="320"/>
            <p14:sldId id="321"/>
            <p14:sldId id="322"/>
            <p14:sldId id="323"/>
            <p14:sldId id="258"/>
            <p14:sldId id="303"/>
            <p14:sldId id="293"/>
            <p14:sldId id="295"/>
          </p14:sldIdLst>
        </p14:section>
        <p14:section name="前言備用" id="{1815C964-E069-9848-8E10-23F1C5A1355E}">
          <p14:sldIdLst>
            <p14:sldId id="305"/>
            <p14:sldId id="302"/>
            <p14:sldId id="294"/>
            <p14:sldId id="304"/>
            <p14:sldId id="281"/>
            <p14:sldId id="272"/>
            <p14:sldId id="270"/>
            <p14:sldId id="292"/>
          </p14:sldIdLst>
        </p14:section>
        <p14:section name="熱搜關鍵字萃取" id="{6CA8114B-5A6B-CE40-A618-C205713AE384}">
          <p14:sldIdLst>
            <p14:sldId id="316"/>
            <p14:sldId id="299"/>
            <p14:sldId id="276"/>
            <p14:sldId id="259"/>
            <p14:sldId id="310"/>
            <p14:sldId id="283"/>
            <p14:sldId id="308"/>
          </p14:sldIdLst>
        </p14:section>
        <p14:section name="熱搜關鍵字備用" id="{E5E9E423-FB4F-DB45-B088-CC5621B0CEC6}">
          <p14:sldIdLst>
            <p14:sldId id="275"/>
            <p14:sldId id="311"/>
            <p14:sldId id="309"/>
            <p14:sldId id="307"/>
            <p14:sldId id="301"/>
            <p14:sldId id="284"/>
            <p14:sldId id="306"/>
            <p14:sldId id="282"/>
          </p14:sldIdLst>
        </p14:section>
        <p14:section name="廣告文稿評分系統" id="{74D44ABD-85C3-1246-9EE7-28CFF52D2B59}">
          <p14:sldIdLst>
            <p14:sldId id="300"/>
            <p14:sldId id="278"/>
            <p14:sldId id="312"/>
            <p14:sldId id="318"/>
            <p14:sldId id="291"/>
            <p14:sldId id="319"/>
          </p14:sldIdLst>
        </p14:section>
        <p14:section name="廣告文稿評分系統備用" id="{CB2328E5-5A6F-4F57-803F-76A1757E0DA9}">
          <p14:sldIdLst>
            <p14:sldId id="313"/>
            <p14:sldId id="280"/>
          </p14:sldIdLst>
        </p14:section>
        <p14:section name="後記" id="{37B24A44-CBDC-0F4A-A2CC-7A4F7474A244}">
          <p14:sldIdLst>
            <p14:sldId id="317"/>
            <p14:sldId id="297"/>
            <p14:sldId id="314"/>
            <p14:sldId id="315"/>
            <p14:sldId id="269"/>
            <p14:sldId id="263"/>
            <p14:sldId id="266"/>
          </p14:sldIdLst>
        </p14:section>
        <p14:section name="後記備用" id="{6E35FC49-AF1E-2F42-BD1F-A836C6A47FD1}">
          <p14:sldIdLst>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a:srgbClr val="7E55C3"/>
    <a:srgbClr val="FC74B7"/>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2" autoAdjust="0"/>
    <p:restoredTop sz="93909" autoAdjust="0"/>
  </p:normalViewPr>
  <p:slideViewPr>
    <p:cSldViewPr snapToGrid="0">
      <p:cViewPr varScale="1">
        <p:scale>
          <a:sx n="80" d="100"/>
          <a:sy n="80" d="100"/>
        </p:scale>
        <p:origin x="629" y="48"/>
      </p:cViewPr>
      <p:guideLst/>
    </p:cSldViewPr>
  </p:slideViewPr>
  <p:notesTextViewPr>
    <p:cViewPr>
      <p:scale>
        <a:sx n="1" d="1"/>
        <a:sy n="1" d="1"/>
      </p:scale>
      <p:origin x="0" y="0"/>
    </p:cViewPr>
  </p:notesTextViewPr>
  <p:sorterViewPr>
    <p:cViewPr>
      <p:scale>
        <a:sx n="100" d="100"/>
        <a:sy n="100" d="100"/>
      </p:scale>
      <p:origin x="0" y="-504"/>
    </p:cViewPr>
  </p:sorterViewPr>
  <p:notesViewPr>
    <p:cSldViewPr snapToGrid="0">
      <p:cViewPr varScale="1">
        <p:scale>
          <a:sx n="52" d="100"/>
          <a:sy n="52" d="100"/>
        </p:scale>
        <p:origin x="2676"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jpe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3.png"/><Relationship Id="rId4" Type="http://schemas.microsoft.com/office/2007/relationships/hdphoto" Target="../media/hdphoto1.wdp"/></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07/relationships/hdphoto" Target="../media/hdphoto2.wdp"/><Relationship Id="rId1" Type="http://schemas.openxmlformats.org/officeDocument/2006/relationships/image" Target="../media/image24.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jpeg"/></Relationships>
</file>

<file path=ppt/diagrams/_rels/data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image" Target="../media/image25.jpeg"/><Relationship Id="rId5" Type="http://schemas.openxmlformats.org/officeDocument/2006/relationships/image" Target="../media/image27.png"/><Relationship Id="rId4" Type="http://schemas.openxmlformats.org/officeDocument/2006/relationships/image" Target="../media/image21.png"/></Relationships>
</file>

<file path=ppt/diagrams/_rels/data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3.png"/><Relationship Id="rId4" Type="http://schemas.microsoft.com/office/2007/relationships/hdphoto" Target="../media/hdphoto1.wdp"/></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07/relationships/hdphoto" Target="../media/hdphoto2.wdp"/><Relationship Id="rId1" Type="http://schemas.openxmlformats.org/officeDocument/2006/relationships/image" Target="../media/image24.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jpeg"/><Relationship Id="rId5" Type="http://schemas.openxmlformats.org/officeDocument/2006/relationships/image" Target="../media/image19.png"/><Relationship Id="rId4" Type="http://schemas.openxmlformats.org/officeDocument/2006/relationships/image" Target="../media/image18.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image" Target="../media/image25.jpeg"/><Relationship Id="rId5" Type="http://schemas.openxmlformats.org/officeDocument/2006/relationships/image" Target="../media/image27.png"/><Relationship Id="rId4" Type="http://schemas.openxmlformats.org/officeDocument/2006/relationships/image" Target="../media/image21.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F8085-9D93-4515-A96B-4A830929BF82}"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EB99B05C-5795-44F4-B601-7FBC264F8803}">
      <dgm:prSet custT="1"/>
      <dgm:spPr/>
      <dgm:t>
        <a:bodyPr anchor="ctr"/>
        <a:lstStyle/>
        <a:p>
          <a:pPr>
            <a:lnSpc>
              <a:spcPct val="100000"/>
            </a:lnSpc>
            <a:defRPr b="1"/>
          </a:pPr>
          <a:r>
            <a:rPr lang="zh-TW" sz="2800" baseline="0" dirty="0">
              <a:solidFill>
                <a:schemeClr val="accent1">
                  <a:lumMod val="50000"/>
                </a:schemeClr>
              </a:solidFill>
              <a:latin typeface="Calibri Light" panose="020F0302020204030204" pitchFamily="34" charset="0"/>
              <a:ea typeface="微軟正黑體" panose="020B0604030504040204" pitchFamily="34" charset="-120"/>
            </a:rPr>
            <a:t>熱搜關鍵字</a:t>
          </a:r>
          <a:br>
            <a:rPr lang="en-US" altLang="zh-TW" sz="2800" baseline="0" dirty="0">
              <a:solidFill>
                <a:schemeClr val="accent1">
                  <a:lumMod val="50000"/>
                </a:schemeClr>
              </a:solidFill>
              <a:latin typeface="Calibri Light" panose="020F0302020204030204" pitchFamily="34" charset="0"/>
              <a:ea typeface="微軟正黑體" panose="020B0604030504040204" pitchFamily="34" charset="-120"/>
            </a:rPr>
          </a:br>
          <a:r>
            <a:rPr lang="zh-TW" sz="2800" baseline="0" dirty="0">
              <a:solidFill>
                <a:schemeClr val="accent1">
                  <a:lumMod val="50000"/>
                </a:schemeClr>
              </a:solidFill>
              <a:latin typeface="Calibri Light" panose="020F0302020204030204" pitchFamily="34" charset="0"/>
              <a:ea typeface="微軟正黑體" panose="020B0604030504040204" pitchFamily="34" charset="-120"/>
            </a:rPr>
            <a:t>萃取</a:t>
          </a:r>
          <a:r>
            <a:rPr lang="zh-TW" altLang="en-US" sz="2800" baseline="0" dirty="0">
              <a:solidFill>
                <a:schemeClr val="accent1">
                  <a:lumMod val="50000"/>
                </a:schemeClr>
              </a:solidFill>
              <a:latin typeface="Calibri Light" panose="020F0302020204030204" pitchFamily="34" charset="0"/>
              <a:ea typeface="微軟正黑體" panose="020B0604030504040204" pitchFamily="34" charset="-120"/>
            </a:rPr>
            <a:t>排序</a:t>
          </a:r>
          <a:endParaRPr lang="en-US" sz="2800" baseline="0" dirty="0">
            <a:solidFill>
              <a:schemeClr val="accent1">
                <a:lumMod val="50000"/>
              </a:schemeClr>
            </a:solidFill>
            <a:latin typeface="Calibri Light" panose="020F0302020204030204" pitchFamily="34" charset="0"/>
            <a:ea typeface="微軟正黑體" panose="020B0604030504040204" pitchFamily="34" charset="-120"/>
          </a:endParaRPr>
        </a:p>
      </dgm:t>
    </dgm:pt>
    <dgm:pt modelId="{BED1BB8F-73BA-4C90-B9ED-48F9EA8CB4F2}" type="parTrans" cxnId="{4E84DD10-164D-4DEA-A29F-B8F79E6477DD}">
      <dgm:prSet/>
      <dgm:spPr/>
      <dgm:t>
        <a:bodyPr/>
        <a:lstStyle/>
        <a:p>
          <a:endParaRPr lang="en-US"/>
        </a:p>
      </dgm:t>
    </dgm:pt>
    <dgm:pt modelId="{2CA72BCE-ED4C-455D-92F3-CCFB11098D99}" type="sibTrans" cxnId="{4E84DD10-164D-4DEA-A29F-B8F79E6477DD}">
      <dgm:prSet/>
      <dgm:spPr/>
      <dgm:t>
        <a:bodyPr/>
        <a:lstStyle/>
        <a:p>
          <a:endParaRPr lang="en-US"/>
        </a:p>
      </dgm:t>
    </dgm:pt>
    <dgm:pt modelId="{211BED5C-58B1-40D5-9986-F1A34F57FF22}">
      <dgm:prSet custT="1"/>
      <dgm:spPr/>
      <dgm:t>
        <a:bodyPr/>
        <a:lstStyle/>
        <a:p>
          <a:pPr>
            <a:lnSpc>
              <a:spcPct val="100000"/>
            </a:lnSpc>
          </a:pPr>
          <a:r>
            <a:rPr lang="zh-TW" altLang="en-US" sz="1800" baseline="0" dirty="0">
              <a:latin typeface="Calibri Light" panose="020F0302020204030204" pitchFamily="34" charset="0"/>
              <a:ea typeface="微軟正黑體" panose="020B0604030504040204" pitchFamily="34" charset="-120"/>
            </a:rPr>
            <a:t>自文稿篩選產品熱搜關鍵字，節省撰稿時間與人力</a:t>
          </a:r>
          <a:endParaRPr lang="en-US" altLang="zh-TW" sz="1800" baseline="0" dirty="0">
            <a:latin typeface="Calibri Light" panose="020F0302020204030204" pitchFamily="34" charset="0"/>
            <a:ea typeface="微軟正黑體" panose="020B0604030504040204" pitchFamily="34" charset="-120"/>
          </a:endParaRPr>
        </a:p>
      </dgm:t>
    </dgm:pt>
    <dgm:pt modelId="{83A17977-DB85-4967-8EA8-18A1C4469526}" type="parTrans" cxnId="{9D18B691-2847-4CDD-BE49-11A9B5FF13C3}">
      <dgm:prSet/>
      <dgm:spPr/>
      <dgm:t>
        <a:bodyPr/>
        <a:lstStyle/>
        <a:p>
          <a:endParaRPr lang="en-US"/>
        </a:p>
      </dgm:t>
    </dgm:pt>
    <dgm:pt modelId="{A89DD465-4BE3-4EA9-AF36-C806E00770E4}" type="sibTrans" cxnId="{9D18B691-2847-4CDD-BE49-11A9B5FF13C3}">
      <dgm:prSet/>
      <dgm:spPr/>
      <dgm:t>
        <a:bodyPr/>
        <a:lstStyle/>
        <a:p>
          <a:endParaRPr lang="en-US"/>
        </a:p>
      </dgm:t>
    </dgm:pt>
    <dgm:pt modelId="{F344C8BA-0109-4546-BECC-5839DAF010F4}">
      <dgm:prSet custT="1"/>
      <dgm:spPr/>
      <dgm:t>
        <a:bodyPr/>
        <a:lstStyle/>
        <a:p>
          <a:pPr>
            <a:lnSpc>
              <a:spcPct val="100000"/>
            </a:lnSpc>
          </a:pPr>
          <a:r>
            <a:rPr lang="zh-TW" altLang="en-US" sz="1800" baseline="0" dirty="0">
              <a:latin typeface="Calibri Light" panose="020F0302020204030204" pitchFamily="34" charset="0"/>
              <a:ea typeface="微軟正黑體" panose="020B0604030504040204" pitchFamily="34" charset="-120"/>
            </a:rPr>
            <a:t>新建文案與資料庫優質文稿進行相似度比對＆深度評分</a:t>
          </a:r>
          <a:endParaRPr lang="en-US" sz="1800" baseline="0" dirty="0">
            <a:latin typeface="Calibri Light" panose="020F0302020204030204" pitchFamily="34" charset="0"/>
            <a:ea typeface="微軟正黑體" panose="020B0604030504040204" pitchFamily="34" charset="-120"/>
          </a:endParaRPr>
        </a:p>
      </dgm:t>
    </dgm:pt>
    <dgm:pt modelId="{A5509A8C-7261-48FC-BB58-839BA2A2C437}" type="sibTrans" cxnId="{D3C29B6B-749E-4335-90D3-9CD4C3D9BB1D}">
      <dgm:prSet/>
      <dgm:spPr/>
      <dgm:t>
        <a:bodyPr/>
        <a:lstStyle/>
        <a:p>
          <a:endParaRPr lang="en-US"/>
        </a:p>
      </dgm:t>
    </dgm:pt>
    <dgm:pt modelId="{B9398731-EA6A-43BC-8A26-0544ED3DC244}" type="parTrans" cxnId="{D3C29B6B-749E-4335-90D3-9CD4C3D9BB1D}">
      <dgm:prSet/>
      <dgm:spPr/>
      <dgm:t>
        <a:bodyPr/>
        <a:lstStyle/>
        <a:p>
          <a:endParaRPr lang="en-US"/>
        </a:p>
      </dgm:t>
    </dgm:pt>
    <dgm:pt modelId="{E76F9168-D10B-451F-8211-08A8E85159C3}">
      <dgm:prSet custT="1"/>
      <dgm:spPr/>
      <dgm:t>
        <a:bodyPr anchor="ctr"/>
        <a:lstStyle/>
        <a:p>
          <a:pPr>
            <a:lnSpc>
              <a:spcPct val="100000"/>
            </a:lnSpc>
            <a:defRPr b="1"/>
          </a:pPr>
          <a:r>
            <a:rPr lang="zh-TW" sz="2800" baseline="0" dirty="0">
              <a:solidFill>
                <a:schemeClr val="accent1">
                  <a:lumMod val="50000"/>
                </a:schemeClr>
              </a:solidFill>
              <a:latin typeface="Calibri Light" panose="020F0302020204030204" pitchFamily="34" charset="0"/>
              <a:ea typeface="微軟正黑體" panose="020B0604030504040204" pitchFamily="34" charset="-120"/>
            </a:rPr>
            <a:t>文稿評分</a:t>
          </a:r>
          <a:br>
            <a:rPr lang="en-US" altLang="zh-TW" sz="2800" baseline="0" dirty="0">
              <a:solidFill>
                <a:schemeClr val="accent1">
                  <a:lumMod val="50000"/>
                </a:schemeClr>
              </a:solidFill>
              <a:latin typeface="Calibri Light" panose="020F0302020204030204" pitchFamily="34" charset="0"/>
              <a:ea typeface="微軟正黑體" panose="020B0604030504040204" pitchFamily="34" charset="-120"/>
            </a:rPr>
          </a:br>
          <a:r>
            <a:rPr lang="zh-TW" altLang="en-US" sz="2800" baseline="0" dirty="0">
              <a:solidFill>
                <a:schemeClr val="accent1">
                  <a:lumMod val="50000"/>
                </a:schemeClr>
              </a:solidFill>
              <a:latin typeface="Calibri Light" panose="020F0302020204030204" pitchFamily="34" charset="0"/>
              <a:ea typeface="微軟正黑體" panose="020B0604030504040204" pitchFamily="34" charset="-120"/>
            </a:rPr>
            <a:t>深度比對</a:t>
          </a:r>
          <a:endParaRPr lang="en-US" sz="2800" baseline="0" dirty="0">
            <a:solidFill>
              <a:schemeClr val="accent1">
                <a:lumMod val="50000"/>
              </a:schemeClr>
            </a:solidFill>
            <a:latin typeface="Calibri Light" panose="020F0302020204030204" pitchFamily="34" charset="0"/>
            <a:ea typeface="微軟正黑體" panose="020B0604030504040204" pitchFamily="34" charset="-120"/>
          </a:endParaRPr>
        </a:p>
      </dgm:t>
    </dgm:pt>
    <dgm:pt modelId="{FD7C4F47-01F2-45A1-B152-DED867CF7C94}" type="sibTrans" cxnId="{3AB50721-4FE3-4E9C-B7CD-93D030B14DD5}">
      <dgm:prSet/>
      <dgm:spPr/>
      <dgm:t>
        <a:bodyPr/>
        <a:lstStyle/>
        <a:p>
          <a:endParaRPr lang="en-US"/>
        </a:p>
      </dgm:t>
    </dgm:pt>
    <dgm:pt modelId="{868682E4-51D2-4769-979C-52237C9BA27A}" type="parTrans" cxnId="{3AB50721-4FE3-4E9C-B7CD-93D030B14DD5}">
      <dgm:prSet/>
      <dgm:spPr/>
      <dgm:t>
        <a:bodyPr/>
        <a:lstStyle/>
        <a:p>
          <a:endParaRPr lang="en-US"/>
        </a:p>
      </dgm:t>
    </dgm:pt>
    <dgm:pt modelId="{929BAA82-10C6-4CB4-B12B-6AF11C769BC2}" type="pres">
      <dgm:prSet presAssocID="{8B3F8085-9D93-4515-A96B-4A830929BF82}" presName="root" presStyleCnt="0">
        <dgm:presLayoutVars>
          <dgm:dir/>
          <dgm:resizeHandles val="exact"/>
        </dgm:presLayoutVars>
      </dgm:prSet>
      <dgm:spPr/>
    </dgm:pt>
    <dgm:pt modelId="{1AA75EDA-0B83-4376-9AEC-D4777CD6CB56}" type="pres">
      <dgm:prSet presAssocID="{EB99B05C-5795-44F4-B601-7FBC264F8803}" presName="compNode" presStyleCnt="0"/>
      <dgm:spPr/>
    </dgm:pt>
    <dgm:pt modelId="{960F10DD-9505-4317-BFCE-BE690B65EBFC}" type="pres">
      <dgm:prSet presAssocID="{EB99B05C-5795-44F4-B601-7FBC264F88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pper board"/>
        </a:ext>
      </dgm:extLst>
    </dgm:pt>
    <dgm:pt modelId="{8885B774-48CA-4F83-A6A8-97A2B8450FF6}" type="pres">
      <dgm:prSet presAssocID="{EB99B05C-5795-44F4-B601-7FBC264F8803}" presName="iconSpace" presStyleCnt="0"/>
      <dgm:spPr/>
    </dgm:pt>
    <dgm:pt modelId="{B14FBBF5-C647-44F9-8BF2-04FC8E07B2C8}" type="pres">
      <dgm:prSet presAssocID="{EB99B05C-5795-44F4-B601-7FBC264F8803}" presName="parTx" presStyleLbl="revTx" presStyleIdx="0" presStyleCnt="4" custScaleX="149831">
        <dgm:presLayoutVars>
          <dgm:chMax val="0"/>
          <dgm:chPref val="0"/>
        </dgm:presLayoutVars>
      </dgm:prSet>
      <dgm:spPr/>
    </dgm:pt>
    <dgm:pt modelId="{3FBC63A4-1A8C-445A-975A-D9C2C8516BD3}" type="pres">
      <dgm:prSet presAssocID="{EB99B05C-5795-44F4-B601-7FBC264F8803}" presName="txSpace" presStyleCnt="0"/>
      <dgm:spPr/>
    </dgm:pt>
    <dgm:pt modelId="{F70D9E71-7162-455F-BA42-9CC72E466D24}" type="pres">
      <dgm:prSet presAssocID="{EB99B05C-5795-44F4-B601-7FBC264F8803}" presName="desTx" presStyleLbl="revTx" presStyleIdx="1" presStyleCnt="4" custLinFactNeighborX="424" custLinFactNeighborY="22411">
        <dgm:presLayoutVars/>
      </dgm:prSet>
      <dgm:spPr/>
    </dgm:pt>
    <dgm:pt modelId="{722A115D-5468-47CC-A46B-8D800FE5CF3C}" type="pres">
      <dgm:prSet presAssocID="{2CA72BCE-ED4C-455D-92F3-CCFB11098D99}" presName="sibTrans" presStyleCnt="0"/>
      <dgm:spPr/>
    </dgm:pt>
    <dgm:pt modelId="{DED5186C-A4CF-4925-885F-C97FF7457F22}" type="pres">
      <dgm:prSet presAssocID="{E76F9168-D10B-451F-8211-08A8E85159C3}" presName="compNode" presStyleCnt="0"/>
      <dgm:spPr/>
    </dgm:pt>
    <dgm:pt modelId="{472E9D89-B690-4B3D-A7B1-A553C660EF6D}" type="pres">
      <dgm:prSet presAssocID="{E76F9168-D10B-451F-8211-08A8E85159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索引"/>
        </a:ext>
      </dgm:extLst>
    </dgm:pt>
    <dgm:pt modelId="{84AC7174-3AAA-4B8E-953D-893B33F6196F}" type="pres">
      <dgm:prSet presAssocID="{E76F9168-D10B-451F-8211-08A8E85159C3}" presName="iconSpace" presStyleCnt="0"/>
      <dgm:spPr/>
    </dgm:pt>
    <dgm:pt modelId="{86AE4E10-375E-4DC1-9750-087D2A989AA3}" type="pres">
      <dgm:prSet presAssocID="{E76F9168-D10B-451F-8211-08A8E85159C3}" presName="parTx" presStyleLbl="revTx" presStyleIdx="2" presStyleCnt="4" custScaleX="148972">
        <dgm:presLayoutVars>
          <dgm:chMax val="0"/>
          <dgm:chPref val="0"/>
        </dgm:presLayoutVars>
      </dgm:prSet>
      <dgm:spPr/>
    </dgm:pt>
    <dgm:pt modelId="{2B607467-80B8-45AC-B0F6-8382B48BEF65}" type="pres">
      <dgm:prSet presAssocID="{E76F9168-D10B-451F-8211-08A8E85159C3}" presName="txSpace" presStyleCnt="0"/>
      <dgm:spPr/>
    </dgm:pt>
    <dgm:pt modelId="{4A505C5A-2D98-4874-AA74-5973EF06DCAA}" type="pres">
      <dgm:prSet presAssocID="{E76F9168-D10B-451F-8211-08A8E85159C3}" presName="desTx" presStyleLbl="revTx" presStyleIdx="3" presStyleCnt="4" custLinFactNeighborX="-2712" custLinFactNeighborY="29805">
        <dgm:presLayoutVars/>
      </dgm:prSet>
      <dgm:spPr/>
    </dgm:pt>
  </dgm:ptLst>
  <dgm:cxnLst>
    <dgm:cxn modelId="{4E84DD10-164D-4DEA-A29F-B8F79E6477DD}" srcId="{8B3F8085-9D93-4515-A96B-4A830929BF82}" destId="{EB99B05C-5795-44F4-B601-7FBC264F8803}" srcOrd="0" destOrd="0" parTransId="{BED1BB8F-73BA-4C90-B9ED-48F9EA8CB4F2}" sibTransId="{2CA72BCE-ED4C-455D-92F3-CCFB11098D99}"/>
    <dgm:cxn modelId="{07677D14-3319-4623-B5D4-68B8BBBF63F3}" type="presOf" srcId="{EB99B05C-5795-44F4-B601-7FBC264F8803}" destId="{B14FBBF5-C647-44F9-8BF2-04FC8E07B2C8}" srcOrd="0" destOrd="0" presId="urn:microsoft.com/office/officeart/2018/5/layout/CenteredIconLabelDescriptionList"/>
    <dgm:cxn modelId="{3AB50721-4FE3-4E9C-B7CD-93D030B14DD5}" srcId="{8B3F8085-9D93-4515-A96B-4A830929BF82}" destId="{E76F9168-D10B-451F-8211-08A8E85159C3}" srcOrd="1" destOrd="0" parTransId="{868682E4-51D2-4769-979C-52237C9BA27A}" sibTransId="{FD7C4F47-01F2-45A1-B152-DED867CF7C94}"/>
    <dgm:cxn modelId="{D3EDFC5F-CA75-4A1C-9C3F-0A9B2E4FB750}" type="presOf" srcId="{F344C8BA-0109-4546-BECC-5839DAF010F4}" destId="{4A505C5A-2D98-4874-AA74-5973EF06DCAA}" srcOrd="0" destOrd="0" presId="urn:microsoft.com/office/officeart/2018/5/layout/CenteredIconLabelDescriptionList"/>
    <dgm:cxn modelId="{2A786B61-CBF3-4FFD-8CC0-2B591F48D7AF}" type="presOf" srcId="{211BED5C-58B1-40D5-9986-F1A34F57FF22}" destId="{F70D9E71-7162-455F-BA42-9CC72E466D24}" srcOrd="0" destOrd="0" presId="urn:microsoft.com/office/officeart/2018/5/layout/CenteredIconLabelDescriptionList"/>
    <dgm:cxn modelId="{051DDF68-C066-4EC9-951B-819ECFCFB667}" type="presOf" srcId="{8B3F8085-9D93-4515-A96B-4A830929BF82}" destId="{929BAA82-10C6-4CB4-B12B-6AF11C769BC2}" srcOrd="0" destOrd="0" presId="urn:microsoft.com/office/officeart/2018/5/layout/CenteredIconLabelDescriptionList"/>
    <dgm:cxn modelId="{D3C29B6B-749E-4335-90D3-9CD4C3D9BB1D}" srcId="{E76F9168-D10B-451F-8211-08A8E85159C3}" destId="{F344C8BA-0109-4546-BECC-5839DAF010F4}" srcOrd="0" destOrd="0" parTransId="{B9398731-EA6A-43BC-8A26-0544ED3DC244}" sibTransId="{A5509A8C-7261-48FC-BB58-839BA2A2C437}"/>
    <dgm:cxn modelId="{9D18B691-2847-4CDD-BE49-11A9B5FF13C3}" srcId="{EB99B05C-5795-44F4-B601-7FBC264F8803}" destId="{211BED5C-58B1-40D5-9986-F1A34F57FF22}" srcOrd="0" destOrd="0" parTransId="{83A17977-DB85-4967-8EA8-18A1C4469526}" sibTransId="{A89DD465-4BE3-4EA9-AF36-C806E00770E4}"/>
    <dgm:cxn modelId="{FC7927D7-3FDB-4774-A2CB-B00D73BF3161}" type="presOf" srcId="{E76F9168-D10B-451F-8211-08A8E85159C3}" destId="{86AE4E10-375E-4DC1-9750-087D2A989AA3}" srcOrd="0" destOrd="0" presId="urn:microsoft.com/office/officeart/2018/5/layout/CenteredIconLabelDescriptionList"/>
    <dgm:cxn modelId="{557CD62B-179D-4BBA-98B9-4D4FB17089AB}" type="presParOf" srcId="{929BAA82-10C6-4CB4-B12B-6AF11C769BC2}" destId="{1AA75EDA-0B83-4376-9AEC-D4777CD6CB56}" srcOrd="0" destOrd="0" presId="urn:microsoft.com/office/officeart/2018/5/layout/CenteredIconLabelDescriptionList"/>
    <dgm:cxn modelId="{DEA4AF71-2C23-410F-B4B1-F2B5DE444D63}" type="presParOf" srcId="{1AA75EDA-0B83-4376-9AEC-D4777CD6CB56}" destId="{960F10DD-9505-4317-BFCE-BE690B65EBFC}" srcOrd="0" destOrd="0" presId="urn:microsoft.com/office/officeart/2018/5/layout/CenteredIconLabelDescriptionList"/>
    <dgm:cxn modelId="{0D710B5F-CA1E-44E9-818C-4818E19DE654}" type="presParOf" srcId="{1AA75EDA-0B83-4376-9AEC-D4777CD6CB56}" destId="{8885B774-48CA-4F83-A6A8-97A2B8450FF6}" srcOrd="1" destOrd="0" presId="urn:microsoft.com/office/officeart/2018/5/layout/CenteredIconLabelDescriptionList"/>
    <dgm:cxn modelId="{FE814BED-B2A1-4662-9D9F-41E7C2569E3C}" type="presParOf" srcId="{1AA75EDA-0B83-4376-9AEC-D4777CD6CB56}" destId="{B14FBBF5-C647-44F9-8BF2-04FC8E07B2C8}" srcOrd="2" destOrd="0" presId="urn:microsoft.com/office/officeart/2018/5/layout/CenteredIconLabelDescriptionList"/>
    <dgm:cxn modelId="{255FB89D-209E-41F1-A194-C86884C906FB}" type="presParOf" srcId="{1AA75EDA-0B83-4376-9AEC-D4777CD6CB56}" destId="{3FBC63A4-1A8C-445A-975A-D9C2C8516BD3}" srcOrd="3" destOrd="0" presId="urn:microsoft.com/office/officeart/2018/5/layout/CenteredIconLabelDescriptionList"/>
    <dgm:cxn modelId="{C1046954-13A7-4906-A47F-C2D3E9352074}" type="presParOf" srcId="{1AA75EDA-0B83-4376-9AEC-D4777CD6CB56}" destId="{F70D9E71-7162-455F-BA42-9CC72E466D24}" srcOrd="4" destOrd="0" presId="urn:microsoft.com/office/officeart/2018/5/layout/CenteredIconLabelDescriptionList"/>
    <dgm:cxn modelId="{847C3953-CA50-4A3A-B9F6-7661CBBAA9DA}" type="presParOf" srcId="{929BAA82-10C6-4CB4-B12B-6AF11C769BC2}" destId="{722A115D-5468-47CC-A46B-8D800FE5CF3C}" srcOrd="1" destOrd="0" presId="urn:microsoft.com/office/officeart/2018/5/layout/CenteredIconLabelDescriptionList"/>
    <dgm:cxn modelId="{B0962EA9-60FF-422E-9C1D-9BFCF052774C}" type="presParOf" srcId="{929BAA82-10C6-4CB4-B12B-6AF11C769BC2}" destId="{DED5186C-A4CF-4925-885F-C97FF7457F22}" srcOrd="2" destOrd="0" presId="urn:microsoft.com/office/officeart/2018/5/layout/CenteredIconLabelDescriptionList"/>
    <dgm:cxn modelId="{74FB28BA-C95E-4C4B-B130-8802850DA147}" type="presParOf" srcId="{DED5186C-A4CF-4925-885F-C97FF7457F22}" destId="{472E9D89-B690-4B3D-A7B1-A553C660EF6D}" srcOrd="0" destOrd="0" presId="urn:microsoft.com/office/officeart/2018/5/layout/CenteredIconLabelDescriptionList"/>
    <dgm:cxn modelId="{EBCC6C24-BA96-437E-86B6-38D3889F4534}" type="presParOf" srcId="{DED5186C-A4CF-4925-885F-C97FF7457F22}" destId="{84AC7174-3AAA-4B8E-953D-893B33F6196F}" srcOrd="1" destOrd="0" presId="urn:microsoft.com/office/officeart/2018/5/layout/CenteredIconLabelDescriptionList"/>
    <dgm:cxn modelId="{F58A68D5-FE30-446A-B215-8FAE8F101D75}" type="presParOf" srcId="{DED5186C-A4CF-4925-885F-C97FF7457F22}" destId="{86AE4E10-375E-4DC1-9750-087D2A989AA3}" srcOrd="2" destOrd="0" presId="urn:microsoft.com/office/officeart/2018/5/layout/CenteredIconLabelDescriptionList"/>
    <dgm:cxn modelId="{63F30A9A-1EE9-4654-8FBE-C1563DAC36B0}" type="presParOf" srcId="{DED5186C-A4CF-4925-885F-C97FF7457F22}" destId="{2B607467-80B8-45AC-B0F6-8382B48BEF65}" srcOrd="3" destOrd="0" presId="urn:microsoft.com/office/officeart/2018/5/layout/CenteredIconLabelDescriptionList"/>
    <dgm:cxn modelId="{9A025AA6-50F4-493F-8349-7D49897C6C39}" type="presParOf" srcId="{DED5186C-A4CF-4925-885F-C97FF7457F22}" destId="{4A505C5A-2D98-4874-AA74-5973EF06DCA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產品影片</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2505C9CF-8D62-8C41-AD06-CCC5D9AE87A6}">
      <dgm:prSet phldrT="[文字]"/>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剔除停用詞</a:t>
          </a:r>
          <a:endParaRPr lang="zh-TW" altLang="en-US" dirty="0"/>
        </a:p>
      </dgm:t>
    </dgm:pt>
    <dgm:pt modelId="{49D20B88-43B1-2D45-A461-82DB089E74E5}" type="parTrans" cxnId="{D745F60B-68EE-EB49-9AD7-957562FA5934}">
      <dgm:prSet/>
      <dgm:spPr/>
      <dgm:t>
        <a:bodyPr/>
        <a:lstStyle/>
        <a:p>
          <a:endParaRPr lang="zh-TW" altLang="en-US"/>
        </a:p>
      </dgm:t>
    </dgm:pt>
    <dgm:pt modelId="{F2E37212-09A5-9D43-87CE-16B65F8A67DD}" type="sibTrans" cxnId="{D745F60B-68EE-EB49-9AD7-957562FA5934}">
      <dgm:prSet/>
      <dgm:spPr/>
      <dgm:t>
        <a:bodyPr/>
        <a:lstStyle/>
        <a:p>
          <a:endParaRPr lang="zh-TW" altLang="en-US"/>
        </a:p>
      </dgm:t>
    </dgm:pt>
    <dgm:pt modelId="{BB64EFC3-642A-1840-890F-066A7D096923}">
      <dgm:prSet phldrT="[文字]"/>
      <dgm:spPr/>
      <dgm:t>
        <a:bodyPr/>
        <a:lstStyle/>
        <a:p>
          <a:r>
            <a:rPr lang="zh-TW" altLang="en-US">
              <a:latin typeface="Microsoft JhengHei" panose="020B0604030504040204" pitchFamily="34" charset="-120"/>
              <a:ea typeface="Microsoft JhengHei" panose="020B0604030504040204" pitchFamily="34" charset="-120"/>
            </a:rPr>
            <a:t>提供</a:t>
          </a:r>
          <a:r>
            <a:rPr lang="en-US" altLang="zh-TW">
              <a:latin typeface="Microsoft JhengHei" panose="020B0604030504040204" pitchFamily="34" charset="-120"/>
              <a:ea typeface="Microsoft JhengHei" panose="020B0604030504040204" pitchFamily="34" charset="-120"/>
            </a:rPr>
            <a:t>TOP20</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熱搜關鍵字</a:t>
          </a:r>
          <a:endParaRPr lang="zh-TW" altLang="en-US" dirty="0"/>
        </a:p>
      </dgm:t>
    </dgm:pt>
    <dgm:pt modelId="{595B1131-0697-E844-ABFB-79C396EA9251}" type="parTrans" cxnId="{56CBC440-D65A-EC46-8E96-EB3C101CCBF7}">
      <dgm:prSet/>
      <dgm:spPr/>
      <dgm:t>
        <a:bodyPr/>
        <a:lstStyle/>
        <a:p>
          <a:endParaRPr lang="zh-TW" altLang="en-US"/>
        </a:p>
      </dgm:t>
    </dgm:pt>
    <dgm:pt modelId="{A6ABC1BE-440C-4749-ACA6-CE5E4E13C2C2}" type="sibTrans" cxnId="{56CBC440-D65A-EC46-8E96-EB3C101CCBF7}">
      <dgm:prSet/>
      <dgm:spPr/>
      <dgm:t>
        <a:bodyPr/>
        <a:lstStyle/>
        <a:p>
          <a:endParaRPr lang="zh-TW" altLang="en-US"/>
        </a:p>
      </dgm:t>
    </dgm:pt>
    <dgm:pt modelId="{30F261F0-50F6-0C41-B29C-82E3972BE018}">
      <dgm:prSet/>
      <dgm:spPr>
        <a:solidFill>
          <a:schemeClr val="tx1"/>
        </a:solidFill>
      </dgm:spPr>
      <dgm:t>
        <a:bodyPr/>
        <a:lstStyle/>
        <a:p>
          <a:r>
            <a:rPr lang="zh-TW" altLang="en-US">
              <a:latin typeface="Microsoft JhengHei" panose="020B0604030504040204" pitchFamily="34" charset="-120"/>
              <a:ea typeface="Microsoft JhengHei" panose="020B0604030504040204" pitchFamily="34" charset="-120"/>
            </a:rPr>
            <a:t>將影片音檔</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轉為文字檔案</a:t>
          </a:r>
          <a:endParaRPr lang="zh-TW" altLang="en-US" dirty="0"/>
        </a:p>
      </dgm:t>
    </dgm:pt>
    <dgm:pt modelId="{B73541A3-AACC-004B-8D6E-D82A2FADE2C4}" type="parTrans" cxnId="{B3D636BA-D903-7F41-B335-8DE02EF0C268}">
      <dgm:prSet/>
      <dgm:spPr/>
      <dgm:t>
        <a:bodyPr/>
        <a:lstStyle/>
        <a:p>
          <a:endParaRPr lang="zh-TW" altLang="en-US"/>
        </a:p>
      </dgm:t>
    </dgm:pt>
    <dgm:pt modelId="{EDBA3E8F-A8D2-0B4B-B889-34826BE39D10}" type="sibTrans" cxnId="{B3D636BA-D903-7F41-B335-8DE02EF0C268}">
      <dgm:prSet/>
      <dgm:spPr/>
      <dgm:t>
        <a:bodyPr/>
        <a:lstStyle/>
        <a:p>
          <a:endParaRPr lang="zh-TW" altLang="en-US"/>
        </a:p>
      </dgm:t>
    </dgm:pt>
    <dgm:pt modelId="{076E7DFD-E159-CD45-AEA4-5C782A4C69B4}">
      <dgm:prSet/>
      <dgm:spPr/>
      <dgm:t>
        <a:bodyPr/>
        <a:lstStyle/>
        <a:p>
          <a:r>
            <a:rPr lang="zh-TW" altLang="en-US">
              <a:latin typeface="Microsoft JhengHei" panose="020B0604030504040204" pitchFamily="34" charset="-120"/>
              <a:ea typeface="Microsoft JhengHei" panose="020B0604030504040204" pitchFamily="34" charset="-120"/>
            </a:rPr>
            <a:t>文字資料輸入</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斷詞工具演算</a:t>
          </a:r>
          <a:endParaRPr lang="zh-TW" altLang="en-US" dirty="0"/>
        </a:p>
      </dgm:t>
    </dgm:pt>
    <dgm:pt modelId="{48BDC662-5B83-494E-803D-C621EE316AD4}" type="parTrans" cxnId="{44BBABB4-2292-9B4F-AEE7-5DDB8E5B6D36}">
      <dgm:prSet/>
      <dgm:spPr/>
      <dgm:t>
        <a:bodyPr/>
        <a:lstStyle/>
        <a:p>
          <a:endParaRPr lang="zh-TW" altLang="en-US"/>
        </a:p>
      </dgm:t>
    </dgm:pt>
    <dgm:pt modelId="{1B8AE75B-66DE-E240-A193-ABDFA25E10FC}" type="sibTrans" cxnId="{44BBABB4-2292-9B4F-AEE7-5DDB8E5B6D36}">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5">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B597B661-68E1-1B41-BC5A-F84E843FED96}" type="pres">
      <dgm:prSet presAssocID="{30F261F0-50F6-0C41-B29C-82E3972BE018}" presName="parTxOnly" presStyleLbl="node1" presStyleIdx="1" presStyleCnt="5">
        <dgm:presLayoutVars>
          <dgm:chMax val="0"/>
          <dgm:chPref val="0"/>
          <dgm:bulletEnabled val="1"/>
        </dgm:presLayoutVars>
      </dgm:prSet>
      <dgm:spPr/>
    </dgm:pt>
    <dgm:pt modelId="{280E9CD4-9D9C-714C-8D40-7D101959EA57}" type="pres">
      <dgm:prSet presAssocID="{EDBA3E8F-A8D2-0B4B-B889-34826BE39D10}" presName="parTxOnlySpace" presStyleCnt="0"/>
      <dgm:spPr/>
    </dgm:pt>
    <dgm:pt modelId="{5B5C1399-96A6-5348-90E3-BB9966E432FC}" type="pres">
      <dgm:prSet presAssocID="{076E7DFD-E159-CD45-AEA4-5C782A4C69B4}" presName="parTxOnly" presStyleLbl="node1" presStyleIdx="2" presStyleCnt="5" custLinFactNeighborY="-16563">
        <dgm:presLayoutVars>
          <dgm:chMax val="0"/>
          <dgm:chPref val="0"/>
          <dgm:bulletEnabled val="1"/>
        </dgm:presLayoutVars>
      </dgm:prSet>
      <dgm:spPr/>
    </dgm:pt>
    <dgm:pt modelId="{8EECE140-BD08-D446-A1EC-13CC2348CA30}" type="pres">
      <dgm:prSet presAssocID="{1B8AE75B-66DE-E240-A193-ABDFA25E10FC}" presName="parTxOnlySpace" presStyleCnt="0"/>
      <dgm:spPr/>
    </dgm:pt>
    <dgm:pt modelId="{A8DC40E2-DD5E-D34F-B8F7-328E7DB280CC}" type="pres">
      <dgm:prSet presAssocID="{2505C9CF-8D62-8C41-AD06-CCC5D9AE87A6}" presName="parTxOnly" presStyleLbl="node1" presStyleIdx="3" presStyleCnt="5">
        <dgm:presLayoutVars>
          <dgm:chMax val="0"/>
          <dgm:chPref val="0"/>
          <dgm:bulletEnabled val="1"/>
        </dgm:presLayoutVars>
      </dgm:prSet>
      <dgm:spPr/>
    </dgm:pt>
    <dgm:pt modelId="{F04D43E3-244B-C04F-9FA4-1676AE17D14C}" type="pres">
      <dgm:prSet presAssocID="{F2E37212-09A5-9D43-87CE-16B65F8A67DD}" presName="parTxOnlySpace" presStyleCnt="0"/>
      <dgm:spPr/>
    </dgm:pt>
    <dgm:pt modelId="{8A7FAF40-93E3-F446-980A-EA1093FD4380}" type="pres">
      <dgm:prSet presAssocID="{BB64EFC3-642A-1840-890F-066A7D096923}" presName="parTxOnly" presStyleLbl="node1" presStyleIdx="4" presStyleCnt="5">
        <dgm:presLayoutVars>
          <dgm:chMax val="0"/>
          <dgm:chPref val="0"/>
          <dgm:bulletEnabled val="1"/>
        </dgm:presLayoutVars>
      </dgm:prSet>
      <dgm:spPr/>
    </dgm:pt>
  </dgm:ptLst>
  <dgm:cxnLst>
    <dgm:cxn modelId="{D745F60B-68EE-EB49-9AD7-957562FA5934}" srcId="{FF410371-E3D7-4843-B9AB-34CA2759BDC5}" destId="{2505C9CF-8D62-8C41-AD06-CCC5D9AE87A6}" srcOrd="3" destOrd="0" parTransId="{49D20B88-43B1-2D45-A461-82DB089E74E5}" sibTransId="{F2E37212-09A5-9D43-87CE-16B65F8A67DD}"/>
    <dgm:cxn modelId="{D0B8D131-B954-7E42-9C09-C160EFC88C3F}" type="presOf" srcId="{2505C9CF-8D62-8C41-AD06-CCC5D9AE87A6}" destId="{A8DC40E2-DD5E-D34F-B8F7-328E7DB280CC}" srcOrd="0" destOrd="0" presId="urn:microsoft.com/office/officeart/2005/8/layout/chevron1"/>
    <dgm:cxn modelId="{56CBC440-D65A-EC46-8E96-EB3C101CCBF7}" srcId="{FF410371-E3D7-4843-B9AB-34CA2759BDC5}" destId="{BB64EFC3-642A-1840-890F-066A7D096923}" srcOrd="4" destOrd="0" parTransId="{595B1131-0697-E844-ABFB-79C396EA9251}" sibTransId="{A6ABC1BE-440C-4749-ACA6-CE5E4E13C2C2}"/>
    <dgm:cxn modelId="{4D68F060-167F-DD48-ADEE-3812E1E6678D}" type="presOf" srcId="{076E7DFD-E159-CD45-AEA4-5C782A4C69B4}" destId="{5B5C1399-96A6-5348-90E3-BB9966E432FC}" srcOrd="0" destOrd="0" presId="urn:microsoft.com/office/officeart/2005/8/layout/chevron1"/>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44BBABB4-2292-9B4F-AEE7-5DDB8E5B6D36}" srcId="{FF410371-E3D7-4843-B9AB-34CA2759BDC5}" destId="{076E7DFD-E159-CD45-AEA4-5C782A4C69B4}" srcOrd="2" destOrd="0" parTransId="{48BDC662-5B83-494E-803D-C621EE316AD4}" sibTransId="{1B8AE75B-66DE-E240-A193-ABDFA25E10FC}"/>
    <dgm:cxn modelId="{B3D636BA-D903-7F41-B335-8DE02EF0C268}" srcId="{FF410371-E3D7-4843-B9AB-34CA2759BDC5}" destId="{30F261F0-50F6-0C41-B29C-82E3972BE018}" srcOrd="1" destOrd="0" parTransId="{B73541A3-AACC-004B-8D6E-D82A2FADE2C4}" sibTransId="{EDBA3E8F-A8D2-0B4B-B889-34826BE39D10}"/>
    <dgm:cxn modelId="{49AD6FC4-2957-5744-83C1-4CBE2F79C8D4}" type="presOf" srcId="{30F261F0-50F6-0C41-B29C-82E3972BE018}" destId="{B597B661-68E1-1B41-BC5A-F84E843FED96}" srcOrd="0" destOrd="0" presId="urn:microsoft.com/office/officeart/2005/8/layout/chevron1"/>
    <dgm:cxn modelId="{A4C093F0-1239-8C47-A9B7-4D939FFE8C62}" type="presOf" srcId="{BB64EFC3-642A-1840-890F-066A7D096923}" destId="{8A7FAF40-93E3-F446-980A-EA1093FD4380}" srcOrd="0" destOrd="0" presId="urn:microsoft.com/office/officeart/2005/8/layout/chevron1"/>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C098BC1A-07EE-5149-BBA7-29C9CC7A6D89}" type="presParOf" srcId="{E6306A28-4335-F647-9DD1-251CE22C7525}" destId="{B597B661-68E1-1B41-BC5A-F84E843FED96}" srcOrd="2" destOrd="0" presId="urn:microsoft.com/office/officeart/2005/8/layout/chevron1"/>
    <dgm:cxn modelId="{C11063F5-8581-5D4A-9003-CE258E7CF2E7}" type="presParOf" srcId="{E6306A28-4335-F647-9DD1-251CE22C7525}" destId="{280E9CD4-9D9C-714C-8D40-7D101959EA57}" srcOrd="3" destOrd="0" presId="urn:microsoft.com/office/officeart/2005/8/layout/chevron1"/>
    <dgm:cxn modelId="{33BD11BC-0D63-1948-BDA1-7C489A325911}" type="presParOf" srcId="{E6306A28-4335-F647-9DD1-251CE22C7525}" destId="{5B5C1399-96A6-5348-90E3-BB9966E432FC}" srcOrd="4" destOrd="0" presId="urn:microsoft.com/office/officeart/2005/8/layout/chevron1"/>
    <dgm:cxn modelId="{7716290E-824E-4B4C-BB25-B583C8E47579}" type="presParOf" srcId="{E6306A28-4335-F647-9DD1-251CE22C7525}" destId="{8EECE140-BD08-D446-A1EC-13CC2348CA30}" srcOrd="5" destOrd="0" presId="urn:microsoft.com/office/officeart/2005/8/layout/chevron1"/>
    <dgm:cxn modelId="{CBD569A0-4AE0-504E-A18C-7E3BB21C58A3}" type="presParOf" srcId="{E6306A28-4335-F647-9DD1-251CE22C7525}" destId="{A8DC40E2-DD5E-D34F-B8F7-328E7DB280CC}" srcOrd="6" destOrd="0" presId="urn:microsoft.com/office/officeart/2005/8/layout/chevron1"/>
    <dgm:cxn modelId="{5B86981F-F36B-FA46-8622-847BDAA1F17D}" type="presParOf" srcId="{E6306A28-4335-F647-9DD1-251CE22C7525}" destId="{F04D43E3-244B-C04F-9FA4-1676AE17D14C}" srcOrd="7" destOrd="0" presId="urn:microsoft.com/office/officeart/2005/8/layout/chevron1"/>
    <dgm:cxn modelId="{12B4BB4E-2FE9-D542-8B9F-E1DB4347A797}" type="presParOf" srcId="{E6306A28-4335-F647-9DD1-251CE22C7525}" destId="{8A7FAF40-93E3-F446-980A-EA1093FD4380}"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產品影片</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2505C9CF-8D62-8C41-AD06-CCC5D9AE87A6}">
      <dgm:prSet phldrT="[文字]"/>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剔除停用詞</a:t>
          </a:r>
          <a:endParaRPr lang="zh-TW" altLang="en-US" dirty="0"/>
        </a:p>
      </dgm:t>
    </dgm:pt>
    <dgm:pt modelId="{49D20B88-43B1-2D45-A461-82DB089E74E5}" type="parTrans" cxnId="{D745F60B-68EE-EB49-9AD7-957562FA5934}">
      <dgm:prSet/>
      <dgm:spPr/>
      <dgm:t>
        <a:bodyPr/>
        <a:lstStyle/>
        <a:p>
          <a:endParaRPr lang="zh-TW" altLang="en-US"/>
        </a:p>
      </dgm:t>
    </dgm:pt>
    <dgm:pt modelId="{F2E37212-09A5-9D43-87CE-16B65F8A67DD}" type="sibTrans" cxnId="{D745F60B-68EE-EB49-9AD7-957562FA5934}">
      <dgm:prSet/>
      <dgm:spPr/>
      <dgm:t>
        <a:bodyPr/>
        <a:lstStyle/>
        <a:p>
          <a:endParaRPr lang="zh-TW" altLang="en-US"/>
        </a:p>
      </dgm:t>
    </dgm:pt>
    <dgm:pt modelId="{BB64EFC3-642A-1840-890F-066A7D096923}">
      <dgm:prSet phldrT="[文字]"/>
      <dgm:spPr/>
      <dgm:t>
        <a:bodyPr/>
        <a:lstStyle/>
        <a:p>
          <a:r>
            <a:rPr lang="zh-TW" altLang="en-US">
              <a:latin typeface="Microsoft JhengHei" panose="020B0604030504040204" pitchFamily="34" charset="-120"/>
              <a:ea typeface="Microsoft JhengHei" panose="020B0604030504040204" pitchFamily="34" charset="-120"/>
            </a:rPr>
            <a:t>提供</a:t>
          </a:r>
          <a:r>
            <a:rPr lang="en-US" altLang="zh-TW">
              <a:latin typeface="Microsoft JhengHei" panose="020B0604030504040204" pitchFamily="34" charset="-120"/>
              <a:ea typeface="Microsoft JhengHei" panose="020B0604030504040204" pitchFamily="34" charset="-120"/>
            </a:rPr>
            <a:t>TOP20</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熱搜關鍵字</a:t>
          </a:r>
          <a:endParaRPr lang="zh-TW" altLang="en-US" dirty="0"/>
        </a:p>
      </dgm:t>
    </dgm:pt>
    <dgm:pt modelId="{595B1131-0697-E844-ABFB-79C396EA9251}" type="parTrans" cxnId="{56CBC440-D65A-EC46-8E96-EB3C101CCBF7}">
      <dgm:prSet/>
      <dgm:spPr/>
      <dgm:t>
        <a:bodyPr/>
        <a:lstStyle/>
        <a:p>
          <a:endParaRPr lang="zh-TW" altLang="en-US"/>
        </a:p>
      </dgm:t>
    </dgm:pt>
    <dgm:pt modelId="{A6ABC1BE-440C-4749-ACA6-CE5E4E13C2C2}" type="sibTrans" cxnId="{56CBC440-D65A-EC46-8E96-EB3C101CCBF7}">
      <dgm:prSet/>
      <dgm:spPr/>
      <dgm:t>
        <a:bodyPr/>
        <a:lstStyle/>
        <a:p>
          <a:endParaRPr lang="zh-TW" altLang="en-US"/>
        </a:p>
      </dgm:t>
    </dgm:pt>
    <dgm:pt modelId="{30F261F0-50F6-0C41-B29C-82E3972BE018}">
      <dgm:prSet/>
      <dgm:spPr/>
      <dgm:t>
        <a:bodyPr/>
        <a:lstStyle/>
        <a:p>
          <a:r>
            <a:rPr lang="zh-TW" altLang="en-US">
              <a:latin typeface="Microsoft JhengHei" panose="020B0604030504040204" pitchFamily="34" charset="-120"/>
              <a:ea typeface="Microsoft JhengHei" panose="020B0604030504040204" pitchFamily="34" charset="-120"/>
            </a:rPr>
            <a:t>將影片音檔</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轉為文字檔案</a:t>
          </a:r>
          <a:endParaRPr lang="zh-TW" altLang="en-US" dirty="0"/>
        </a:p>
      </dgm:t>
    </dgm:pt>
    <dgm:pt modelId="{B73541A3-AACC-004B-8D6E-D82A2FADE2C4}" type="parTrans" cxnId="{B3D636BA-D903-7F41-B335-8DE02EF0C268}">
      <dgm:prSet/>
      <dgm:spPr/>
      <dgm:t>
        <a:bodyPr/>
        <a:lstStyle/>
        <a:p>
          <a:endParaRPr lang="zh-TW" altLang="en-US"/>
        </a:p>
      </dgm:t>
    </dgm:pt>
    <dgm:pt modelId="{EDBA3E8F-A8D2-0B4B-B889-34826BE39D10}" type="sibTrans" cxnId="{B3D636BA-D903-7F41-B335-8DE02EF0C268}">
      <dgm:prSet/>
      <dgm:spPr/>
      <dgm:t>
        <a:bodyPr/>
        <a:lstStyle/>
        <a:p>
          <a:endParaRPr lang="zh-TW" altLang="en-US"/>
        </a:p>
      </dgm:t>
    </dgm:pt>
    <dgm:pt modelId="{076E7DFD-E159-CD45-AEA4-5C782A4C69B4}">
      <dgm:prSet/>
      <dgm:spPr>
        <a:solidFill>
          <a:schemeClr val="tx1"/>
        </a:solidFill>
      </dgm:spPr>
      <dgm:t>
        <a:bodyPr/>
        <a:lstStyle/>
        <a:p>
          <a:r>
            <a:rPr lang="zh-TW" altLang="en-US">
              <a:latin typeface="Microsoft JhengHei" panose="020B0604030504040204" pitchFamily="34" charset="-120"/>
              <a:ea typeface="Microsoft JhengHei" panose="020B0604030504040204" pitchFamily="34" charset="-120"/>
            </a:rPr>
            <a:t>文字資料輸入</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斷詞工具演算</a:t>
          </a:r>
          <a:endParaRPr lang="zh-TW" altLang="en-US" dirty="0"/>
        </a:p>
      </dgm:t>
    </dgm:pt>
    <dgm:pt modelId="{48BDC662-5B83-494E-803D-C621EE316AD4}" type="parTrans" cxnId="{44BBABB4-2292-9B4F-AEE7-5DDB8E5B6D36}">
      <dgm:prSet/>
      <dgm:spPr/>
      <dgm:t>
        <a:bodyPr/>
        <a:lstStyle/>
        <a:p>
          <a:endParaRPr lang="zh-TW" altLang="en-US"/>
        </a:p>
      </dgm:t>
    </dgm:pt>
    <dgm:pt modelId="{1B8AE75B-66DE-E240-A193-ABDFA25E10FC}" type="sibTrans" cxnId="{44BBABB4-2292-9B4F-AEE7-5DDB8E5B6D36}">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5">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B597B661-68E1-1B41-BC5A-F84E843FED96}" type="pres">
      <dgm:prSet presAssocID="{30F261F0-50F6-0C41-B29C-82E3972BE018}" presName="parTxOnly" presStyleLbl="node1" presStyleIdx="1" presStyleCnt="5">
        <dgm:presLayoutVars>
          <dgm:chMax val="0"/>
          <dgm:chPref val="0"/>
          <dgm:bulletEnabled val="1"/>
        </dgm:presLayoutVars>
      </dgm:prSet>
      <dgm:spPr/>
    </dgm:pt>
    <dgm:pt modelId="{280E9CD4-9D9C-714C-8D40-7D101959EA57}" type="pres">
      <dgm:prSet presAssocID="{EDBA3E8F-A8D2-0B4B-B889-34826BE39D10}" presName="parTxOnlySpace" presStyleCnt="0"/>
      <dgm:spPr/>
    </dgm:pt>
    <dgm:pt modelId="{5B5C1399-96A6-5348-90E3-BB9966E432FC}" type="pres">
      <dgm:prSet presAssocID="{076E7DFD-E159-CD45-AEA4-5C782A4C69B4}" presName="parTxOnly" presStyleLbl="node1" presStyleIdx="2" presStyleCnt="5" custLinFactNeighborY="-16563">
        <dgm:presLayoutVars>
          <dgm:chMax val="0"/>
          <dgm:chPref val="0"/>
          <dgm:bulletEnabled val="1"/>
        </dgm:presLayoutVars>
      </dgm:prSet>
      <dgm:spPr/>
    </dgm:pt>
    <dgm:pt modelId="{8EECE140-BD08-D446-A1EC-13CC2348CA30}" type="pres">
      <dgm:prSet presAssocID="{1B8AE75B-66DE-E240-A193-ABDFA25E10FC}" presName="parTxOnlySpace" presStyleCnt="0"/>
      <dgm:spPr/>
    </dgm:pt>
    <dgm:pt modelId="{A8DC40E2-DD5E-D34F-B8F7-328E7DB280CC}" type="pres">
      <dgm:prSet presAssocID="{2505C9CF-8D62-8C41-AD06-CCC5D9AE87A6}" presName="parTxOnly" presStyleLbl="node1" presStyleIdx="3" presStyleCnt="5">
        <dgm:presLayoutVars>
          <dgm:chMax val="0"/>
          <dgm:chPref val="0"/>
          <dgm:bulletEnabled val="1"/>
        </dgm:presLayoutVars>
      </dgm:prSet>
      <dgm:spPr/>
    </dgm:pt>
    <dgm:pt modelId="{F04D43E3-244B-C04F-9FA4-1676AE17D14C}" type="pres">
      <dgm:prSet presAssocID="{F2E37212-09A5-9D43-87CE-16B65F8A67DD}" presName="parTxOnlySpace" presStyleCnt="0"/>
      <dgm:spPr/>
    </dgm:pt>
    <dgm:pt modelId="{8A7FAF40-93E3-F446-980A-EA1093FD4380}" type="pres">
      <dgm:prSet presAssocID="{BB64EFC3-642A-1840-890F-066A7D096923}" presName="parTxOnly" presStyleLbl="node1" presStyleIdx="4" presStyleCnt="5">
        <dgm:presLayoutVars>
          <dgm:chMax val="0"/>
          <dgm:chPref val="0"/>
          <dgm:bulletEnabled val="1"/>
        </dgm:presLayoutVars>
      </dgm:prSet>
      <dgm:spPr/>
    </dgm:pt>
  </dgm:ptLst>
  <dgm:cxnLst>
    <dgm:cxn modelId="{D745F60B-68EE-EB49-9AD7-957562FA5934}" srcId="{FF410371-E3D7-4843-B9AB-34CA2759BDC5}" destId="{2505C9CF-8D62-8C41-AD06-CCC5D9AE87A6}" srcOrd="3" destOrd="0" parTransId="{49D20B88-43B1-2D45-A461-82DB089E74E5}" sibTransId="{F2E37212-09A5-9D43-87CE-16B65F8A67DD}"/>
    <dgm:cxn modelId="{D0B8D131-B954-7E42-9C09-C160EFC88C3F}" type="presOf" srcId="{2505C9CF-8D62-8C41-AD06-CCC5D9AE87A6}" destId="{A8DC40E2-DD5E-D34F-B8F7-328E7DB280CC}" srcOrd="0" destOrd="0" presId="urn:microsoft.com/office/officeart/2005/8/layout/chevron1"/>
    <dgm:cxn modelId="{56CBC440-D65A-EC46-8E96-EB3C101CCBF7}" srcId="{FF410371-E3D7-4843-B9AB-34CA2759BDC5}" destId="{BB64EFC3-642A-1840-890F-066A7D096923}" srcOrd="4" destOrd="0" parTransId="{595B1131-0697-E844-ABFB-79C396EA9251}" sibTransId="{A6ABC1BE-440C-4749-ACA6-CE5E4E13C2C2}"/>
    <dgm:cxn modelId="{4D68F060-167F-DD48-ADEE-3812E1E6678D}" type="presOf" srcId="{076E7DFD-E159-CD45-AEA4-5C782A4C69B4}" destId="{5B5C1399-96A6-5348-90E3-BB9966E432FC}" srcOrd="0" destOrd="0" presId="urn:microsoft.com/office/officeart/2005/8/layout/chevron1"/>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44BBABB4-2292-9B4F-AEE7-5DDB8E5B6D36}" srcId="{FF410371-E3D7-4843-B9AB-34CA2759BDC5}" destId="{076E7DFD-E159-CD45-AEA4-5C782A4C69B4}" srcOrd="2" destOrd="0" parTransId="{48BDC662-5B83-494E-803D-C621EE316AD4}" sibTransId="{1B8AE75B-66DE-E240-A193-ABDFA25E10FC}"/>
    <dgm:cxn modelId="{B3D636BA-D903-7F41-B335-8DE02EF0C268}" srcId="{FF410371-E3D7-4843-B9AB-34CA2759BDC5}" destId="{30F261F0-50F6-0C41-B29C-82E3972BE018}" srcOrd="1" destOrd="0" parTransId="{B73541A3-AACC-004B-8D6E-D82A2FADE2C4}" sibTransId="{EDBA3E8F-A8D2-0B4B-B889-34826BE39D10}"/>
    <dgm:cxn modelId="{49AD6FC4-2957-5744-83C1-4CBE2F79C8D4}" type="presOf" srcId="{30F261F0-50F6-0C41-B29C-82E3972BE018}" destId="{B597B661-68E1-1B41-BC5A-F84E843FED96}" srcOrd="0" destOrd="0" presId="urn:microsoft.com/office/officeart/2005/8/layout/chevron1"/>
    <dgm:cxn modelId="{A4C093F0-1239-8C47-A9B7-4D939FFE8C62}" type="presOf" srcId="{BB64EFC3-642A-1840-890F-066A7D096923}" destId="{8A7FAF40-93E3-F446-980A-EA1093FD4380}" srcOrd="0" destOrd="0" presId="urn:microsoft.com/office/officeart/2005/8/layout/chevron1"/>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C098BC1A-07EE-5149-BBA7-29C9CC7A6D89}" type="presParOf" srcId="{E6306A28-4335-F647-9DD1-251CE22C7525}" destId="{B597B661-68E1-1B41-BC5A-F84E843FED96}" srcOrd="2" destOrd="0" presId="urn:microsoft.com/office/officeart/2005/8/layout/chevron1"/>
    <dgm:cxn modelId="{C11063F5-8581-5D4A-9003-CE258E7CF2E7}" type="presParOf" srcId="{E6306A28-4335-F647-9DD1-251CE22C7525}" destId="{280E9CD4-9D9C-714C-8D40-7D101959EA57}" srcOrd="3" destOrd="0" presId="urn:microsoft.com/office/officeart/2005/8/layout/chevron1"/>
    <dgm:cxn modelId="{33BD11BC-0D63-1948-BDA1-7C489A325911}" type="presParOf" srcId="{E6306A28-4335-F647-9DD1-251CE22C7525}" destId="{5B5C1399-96A6-5348-90E3-BB9966E432FC}" srcOrd="4" destOrd="0" presId="urn:microsoft.com/office/officeart/2005/8/layout/chevron1"/>
    <dgm:cxn modelId="{7716290E-824E-4B4C-BB25-B583C8E47579}" type="presParOf" srcId="{E6306A28-4335-F647-9DD1-251CE22C7525}" destId="{8EECE140-BD08-D446-A1EC-13CC2348CA30}" srcOrd="5" destOrd="0" presId="urn:microsoft.com/office/officeart/2005/8/layout/chevron1"/>
    <dgm:cxn modelId="{CBD569A0-4AE0-504E-A18C-7E3BB21C58A3}" type="presParOf" srcId="{E6306A28-4335-F647-9DD1-251CE22C7525}" destId="{A8DC40E2-DD5E-D34F-B8F7-328E7DB280CC}" srcOrd="6" destOrd="0" presId="urn:microsoft.com/office/officeart/2005/8/layout/chevron1"/>
    <dgm:cxn modelId="{5B86981F-F36B-FA46-8622-847BDAA1F17D}" type="presParOf" srcId="{E6306A28-4335-F647-9DD1-251CE22C7525}" destId="{F04D43E3-244B-C04F-9FA4-1676AE17D14C}" srcOrd="7" destOrd="0" presId="urn:microsoft.com/office/officeart/2005/8/layout/chevron1"/>
    <dgm:cxn modelId="{12B4BB4E-2FE9-D542-8B9F-E1DB4347A797}" type="presParOf" srcId="{E6306A28-4335-F647-9DD1-251CE22C7525}" destId="{8A7FAF40-93E3-F446-980A-EA1093FD438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產品影片</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2505C9CF-8D62-8C41-AD06-CCC5D9AE87A6}">
      <dgm:prSet phldrT="[文字]"/>
      <dgm:spPr>
        <a:solidFill>
          <a:schemeClr val="tx1"/>
        </a:solidFill>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剔除停用詞</a:t>
          </a:r>
          <a:endParaRPr lang="zh-TW" altLang="en-US" dirty="0"/>
        </a:p>
      </dgm:t>
    </dgm:pt>
    <dgm:pt modelId="{49D20B88-43B1-2D45-A461-82DB089E74E5}" type="parTrans" cxnId="{D745F60B-68EE-EB49-9AD7-957562FA5934}">
      <dgm:prSet/>
      <dgm:spPr/>
      <dgm:t>
        <a:bodyPr/>
        <a:lstStyle/>
        <a:p>
          <a:endParaRPr lang="zh-TW" altLang="en-US"/>
        </a:p>
      </dgm:t>
    </dgm:pt>
    <dgm:pt modelId="{F2E37212-09A5-9D43-87CE-16B65F8A67DD}" type="sibTrans" cxnId="{D745F60B-68EE-EB49-9AD7-957562FA5934}">
      <dgm:prSet/>
      <dgm:spPr/>
      <dgm:t>
        <a:bodyPr/>
        <a:lstStyle/>
        <a:p>
          <a:endParaRPr lang="zh-TW" altLang="en-US"/>
        </a:p>
      </dgm:t>
    </dgm:pt>
    <dgm:pt modelId="{BB64EFC3-642A-1840-890F-066A7D096923}">
      <dgm:prSet phldrT="[文字]"/>
      <dgm:spPr/>
      <dgm:t>
        <a:bodyPr/>
        <a:lstStyle/>
        <a:p>
          <a:r>
            <a:rPr lang="zh-TW" altLang="en-US">
              <a:latin typeface="Microsoft JhengHei" panose="020B0604030504040204" pitchFamily="34" charset="-120"/>
              <a:ea typeface="Microsoft JhengHei" panose="020B0604030504040204" pitchFamily="34" charset="-120"/>
            </a:rPr>
            <a:t>提供</a:t>
          </a:r>
          <a:r>
            <a:rPr lang="en-US" altLang="zh-TW">
              <a:latin typeface="Microsoft JhengHei" panose="020B0604030504040204" pitchFamily="34" charset="-120"/>
              <a:ea typeface="Microsoft JhengHei" panose="020B0604030504040204" pitchFamily="34" charset="-120"/>
            </a:rPr>
            <a:t>TOP20</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熱搜關鍵字</a:t>
          </a:r>
          <a:endParaRPr lang="zh-TW" altLang="en-US" dirty="0"/>
        </a:p>
      </dgm:t>
    </dgm:pt>
    <dgm:pt modelId="{595B1131-0697-E844-ABFB-79C396EA9251}" type="parTrans" cxnId="{56CBC440-D65A-EC46-8E96-EB3C101CCBF7}">
      <dgm:prSet/>
      <dgm:spPr/>
      <dgm:t>
        <a:bodyPr/>
        <a:lstStyle/>
        <a:p>
          <a:endParaRPr lang="zh-TW" altLang="en-US"/>
        </a:p>
      </dgm:t>
    </dgm:pt>
    <dgm:pt modelId="{A6ABC1BE-440C-4749-ACA6-CE5E4E13C2C2}" type="sibTrans" cxnId="{56CBC440-D65A-EC46-8E96-EB3C101CCBF7}">
      <dgm:prSet/>
      <dgm:spPr/>
      <dgm:t>
        <a:bodyPr/>
        <a:lstStyle/>
        <a:p>
          <a:endParaRPr lang="zh-TW" altLang="en-US"/>
        </a:p>
      </dgm:t>
    </dgm:pt>
    <dgm:pt modelId="{30F261F0-50F6-0C41-B29C-82E3972BE018}">
      <dgm:prSet/>
      <dgm:spPr/>
      <dgm:t>
        <a:bodyPr/>
        <a:lstStyle/>
        <a:p>
          <a:r>
            <a:rPr lang="zh-TW" altLang="en-US">
              <a:latin typeface="Microsoft JhengHei" panose="020B0604030504040204" pitchFamily="34" charset="-120"/>
              <a:ea typeface="Microsoft JhengHei" panose="020B0604030504040204" pitchFamily="34" charset="-120"/>
            </a:rPr>
            <a:t>將影片音檔</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轉為文字檔案</a:t>
          </a:r>
          <a:endParaRPr lang="zh-TW" altLang="en-US" dirty="0"/>
        </a:p>
      </dgm:t>
    </dgm:pt>
    <dgm:pt modelId="{B73541A3-AACC-004B-8D6E-D82A2FADE2C4}" type="parTrans" cxnId="{B3D636BA-D903-7F41-B335-8DE02EF0C268}">
      <dgm:prSet/>
      <dgm:spPr/>
      <dgm:t>
        <a:bodyPr/>
        <a:lstStyle/>
        <a:p>
          <a:endParaRPr lang="zh-TW" altLang="en-US"/>
        </a:p>
      </dgm:t>
    </dgm:pt>
    <dgm:pt modelId="{EDBA3E8F-A8D2-0B4B-B889-34826BE39D10}" type="sibTrans" cxnId="{B3D636BA-D903-7F41-B335-8DE02EF0C268}">
      <dgm:prSet/>
      <dgm:spPr/>
      <dgm:t>
        <a:bodyPr/>
        <a:lstStyle/>
        <a:p>
          <a:endParaRPr lang="zh-TW" altLang="en-US"/>
        </a:p>
      </dgm:t>
    </dgm:pt>
    <dgm:pt modelId="{076E7DFD-E159-CD45-AEA4-5C782A4C69B4}">
      <dgm:prSet/>
      <dgm:spPr/>
      <dgm:t>
        <a:bodyPr/>
        <a:lstStyle/>
        <a:p>
          <a:r>
            <a:rPr lang="zh-TW" altLang="en-US">
              <a:latin typeface="Microsoft JhengHei" panose="020B0604030504040204" pitchFamily="34" charset="-120"/>
              <a:ea typeface="Microsoft JhengHei" panose="020B0604030504040204" pitchFamily="34" charset="-120"/>
            </a:rPr>
            <a:t>文字資料輸入</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斷詞工具演算</a:t>
          </a:r>
          <a:endParaRPr lang="zh-TW" altLang="en-US" dirty="0"/>
        </a:p>
      </dgm:t>
    </dgm:pt>
    <dgm:pt modelId="{48BDC662-5B83-494E-803D-C621EE316AD4}" type="parTrans" cxnId="{44BBABB4-2292-9B4F-AEE7-5DDB8E5B6D36}">
      <dgm:prSet/>
      <dgm:spPr/>
      <dgm:t>
        <a:bodyPr/>
        <a:lstStyle/>
        <a:p>
          <a:endParaRPr lang="zh-TW" altLang="en-US"/>
        </a:p>
      </dgm:t>
    </dgm:pt>
    <dgm:pt modelId="{1B8AE75B-66DE-E240-A193-ABDFA25E10FC}" type="sibTrans" cxnId="{44BBABB4-2292-9B4F-AEE7-5DDB8E5B6D36}">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5">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B597B661-68E1-1B41-BC5A-F84E843FED96}" type="pres">
      <dgm:prSet presAssocID="{30F261F0-50F6-0C41-B29C-82E3972BE018}" presName="parTxOnly" presStyleLbl="node1" presStyleIdx="1" presStyleCnt="5">
        <dgm:presLayoutVars>
          <dgm:chMax val="0"/>
          <dgm:chPref val="0"/>
          <dgm:bulletEnabled val="1"/>
        </dgm:presLayoutVars>
      </dgm:prSet>
      <dgm:spPr/>
    </dgm:pt>
    <dgm:pt modelId="{280E9CD4-9D9C-714C-8D40-7D101959EA57}" type="pres">
      <dgm:prSet presAssocID="{EDBA3E8F-A8D2-0B4B-B889-34826BE39D10}" presName="parTxOnlySpace" presStyleCnt="0"/>
      <dgm:spPr/>
    </dgm:pt>
    <dgm:pt modelId="{5B5C1399-96A6-5348-90E3-BB9966E432FC}" type="pres">
      <dgm:prSet presAssocID="{076E7DFD-E159-CD45-AEA4-5C782A4C69B4}" presName="parTxOnly" presStyleLbl="node1" presStyleIdx="2" presStyleCnt="5" custLinFactNeighborY="-16563">
        <dgm:presLayoutVars>
          <dgm:chMax val="0"/>
          <dgm:chPref val="0"/>
          <dgm:bulletEnabled val="1"/>
        </dgm:presLayoutVars>
      </dgm:prSet>
      <dgm:spPr/>
    </dgm:pt>
    <dgm:pt modelId="{8EECE140-BD08-D446-A1EC-13CC2348CA30}" type="pres">
      <dgm:prSet presAssocID="{1B8AE75B-66DE-E240-A193-ABDFA25E10FC}" presName="parTxOnlySpace" presStyleCnt="0"/>
      <dgm:spPr/>
    </dgm:pt>
    <dgm:pt modelId="{A8DC40E2-DD5E-D34F-B8F7-328E7DB280CC}" type="pres">
      <dgm:prSet presAssocID="{2505C9CF-8D62-8C41-AD06-CCC5D9AE87A6}" presName="parTxOnly" presStyleLbl="node1" presStyleIdx="3" presStyleCnt="5">
        <dgm:presLayoutVars>
          <dgm:chMax val="0"/>
          <dgm:chPref val="0"/>
          <dgm:bulletEnabled val="1"/>
        </dgm:presLayoutVars>
      </dgm:prSet>
      <dgm:spPr/>
    </dgm:pt>
    <dgm:pt modelId="{F04D43E3-244B-C04F-9FA4-1676AE17D14C}" type="pres">
      <dgm:prSet presAssocID="{F2E37212-09A5-9D43-87CE-16B65F8A67DD}" presName="parTxOnlySpace" presStyleCnt="0"/>
      <dgm:spPr/>
    </dgm:pt>
    <dgm:pt modelId="{8A7FAF40-93E3-F446-980A-EA1093FD4380}" type="pres">
      <dgm:prSet presAssocID="{BB64EFC3-642A-1840-890F-066A7D096923}" presName="parTxOnly" presStyleLbl="node1" presStyleIdx="4" presStyleCnt="5">
        <dgm:presLayoutVars>
          <dgm:chMax val="0"/>
          <dgm:chPref val="0"/>
          <dgm:bulletEnabled val="1"/>
        </dgm:presLayoutVars>
      </dgm:prSet>
      <dgm:spPr/>
    </dgm:pt>
  </dgm:ptLst>
  <dgm:cxnLst>
    <dgm:cxn modelId="{D745F60B-68EE-EB49-9AD7-957562FA5934}" srcId="{FF410371-E3D7-4843-B9AB-34CA2759BDC5}" destId="{2505C9CF-8D62-8C41-AD06-CCC5D9AE87A6}" srcOrd="3" destOrd="0" parTransId="{49D20B88-43B1-2D45-A461-82DB089E74E5}" sibTransId="{F2E37212-09A5-9D43-87CE-16B65F8A67DD}"/>
    <dgm:cxn modelId="{D0B8D131-B954-7E42-9C09-C160EFC88C3F}" type="presOf" srcId="{2505C9CF-8D62-8C41-AD06-CCC5D9AE87A6}" destId="{A8DC40E2-DD5E-D34F-B8F7-328E7DB280CC}" srcOrd="0" destOrd="0" presId="urn:microsoft.com/office/officeart/2005/8/layout/chevron1"/>
    <dgm:cxn modelId="{56CBC440-D65A-EC46-8E96-EB3C101CCBF7}" srcId="{FF410371-E3D7-4843-B9AB-34CA2759BDC5}" destId="{BB64EFC3-642A-1840-890F-066A7D096923}" srcOrd="4" destOrd="0" parTransId="{595B1131-0697-E844-ABFB-79C396EA9251}" sibTransId="{A6ABC1BE-440C-4749-ACA6-CE5E4E13C2C2}"/>
    <dgm:cxn modelId="{4D68F060-167F-DD48-ADEE-3812E1E6678D}" type="presOf" srcId="{076E7DFD-E159-CD45-AEA4-5C782A4C69B4}" destId="{5B5C1399-96A6-5348-90E3-BB9966E432FC}" srcOrd="0" destOrd="0" presId="urn:microsoft.com/office/officeart/2005/8/layout/chevron1"/>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44BBABB4-2292-9B4F-AEE7-5DDB8E5B6D36}" srcId="{FF410371-E3D7-4843-B9AB-34CA2759BDC5}" destId="{076E7DFD-E159-CD45-AEA4-5C782A4C69B4}" srcOrd="2" destOrd="0" parTransId="{48BDC662-5B83-494E-803D-C621EE316AD4}" sibTransId="{1B8AE75B-66DE-E240-A193-ABDFA25E10FC}"/>
    <dgm:cxn modelId="{B3D636BA-D903-7F41-B335-8DE02EF0C268}" srcId="{FF410371-E3D7-4843-B9AB-34CA2759BDC5}" destId="{30F261F0-50F6-0C41-B29C-82E3972BE018}" srcOrd="1" destOrd="0" parTransId="{B73541A3-AACC-004B-8D6E-D82A2FADE2C4}" sibTransId="{EDBA3E8F-A8D2-0B4B-B889-34826BE39D10}"/>
    <dgm:cxn modelId="{49AD6FC4-2957-5744-83C1-4CBE2F79C8D4}" type="presOf" srcId="{30F261F0-50F6-0C41-B29C-82E3972BE018}" destId="{B597B661-68E1-1B41-BC5A-F84E843FED96}" srcOrd="0" destOrd="0" presId="urn:microsoft.com/office/officeart/2005/8/layout/chevron1"/>
    <dgm:cxn modelId="{A4C093F0-1239-8C47-A9B7-4D939FFE8C62}" type="presOf" srcId="{BB64EFC3-642A-1840-890F-066A7D096923}" destId="{8A7FAF40-93E3-F446-980A-EA1093FD4380}" srcOrd="0" destOrd="0" presId="urn:microsoft.com/office/officeart/2005/8/layout/chevron1"/>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C098BC1A-07EE-5149-BBA7-29C9CC7A6D89}" type="presParOf" srcId="{E6306A28-4335-F647-9DD1-251CE22C7525}" destId="{B597B661-68E1-1B41-BC5A-F84E843FED96}" srcOrd="2" destOrd="0" presId="urn:microsoft.com/office/officeart/2005/8/layout/chevron1"/>
    <dgm:cxn modelId="{C11063F5-8581-5D4A-9003-CE258E7CF2E7}" type="presParOf" srcId="{E6306A28-4335-F647-9DD1-251CE22C7525}" destId="{280E9CD4-9D9C-714C-8D40-7D101959EA57}" srcOrd="3" destOrd="0" presId="urn:microsoft.com/office/officeart/2005/8/layout/chevron1"/>
    <dgm:cxn modelId="{33BD11BC-0D63-1948-BDA1-7C489A325911}" type="presParOf" srcId="{E6306A28-4335-F647-9DD1-251CE22C7525}" destId="{5B5C1399-96A6-5348-90E3-BB9966E432FC}" srcOrd="4" destOrd="0" presId="urn:microsoft.com/office/officeart/2005/8/layout/chevron1"/>
    <dgm:cxn modelId="{7716290E-824E-4B4C-BB25-B583C8E47579}" type="presParOf" srcId="{E6306A28-4335-F647-9DD1-251CE22C7525}" destId="{8EECE140-BD08-D446-A1EC-13CC2348CA30}" srcOrd="5" destOrd="0" presId="urn:microsoft.com/office/officeart/2005/8/layout/chevron1"/>
    <dgm:cxn modelId="{CBD569A0-4AE0-504E-A18C-7E3BB21C58A3}" type="presParOf" srcId="{E6306A28-4335-F647-9DD1-251CE22C7525}" destId="{A8DC40E2-DD5E-D34F-B8F7-328E7DB280CC}" srcOrd="6" destOrd="0" presId="urn:microsoft.com/office/officeart/2005/8/layout/chevron1"/>
    <dgm:cxn modelId="{5B86981F-F36B-FA46-8622-847BDAA1F17D}" type="presParOf" srcId="{E6306A28-4335-F647-9DD1-251CE22C7525}" destId="{F04D43E3-244B-C04F-9FA4-1676AE17D14C}" srcOrd="7" destOrd="0" presId="urn:microsoft.com/office/officeart/2005/8/layout/chevron1"/>
    <dgm:cxn modelId="{12B4BB4E-2FE9-D542-8B9F-E1DB4347A797}" type="presParOf" srcId="{E6306A28-4335-F647-9DD1-251CE22C7525}" destId="{8A7FAF40-93E3-F446-980A-EA1093FD438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產品影片</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2505C9CF-8D62-8C41-AD06-CCC5D9AE87A6}">
      <dgm:prSet phldrT="[文字]"/>
      <dgm:spPr>
        <a:solidFill>
          <a:schemeClr val="tx1"/>
        </a:solidFill>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剔除停用詞</a:t>
          </a:r>
          <a:endParaRPr lang="zh-TW" altLang="en-US" dirty="0"/>
        </a:p>
      </dgm:t>
    </dgm:pt>
    <dgm:pt modelId="{49D20B88-43B1-2D45-A461-82DB089E74E5}" type="parTrans" cxnId="{D745F60B-68EE-EB49-9AD7-957562FA5934}">
      <dgm:prSet/>
      <dgm:spPr/>
      <dgm:t>
        <a:bodyPr/>
        <a:lstStyle/>
        <a:p>
          <a:endParaRPr lang="zh-TW" altLang="en-US"/>
        </a:p>
      </dgm:t>
    </dgm:pt>
    <dgm:pt modelId="{F2E37212-09A5-9D43-87CE-16B65F8A67DD}" type="sibTrans" cxnId="{D745F60B-68EE-EB49-9AD7-957562FA5934}">
      <dgm:prSet/>
      <dgm:spPr/>
      <dgm:t>
        <a:bodyPr/>
        <a:lstStyle/>
        <a:p>
          <a:endParaRPr lang="zh-TW" altLang="en-US"/>
        </a:p>
      </dgm:t>
    </dgm:pt>
    <dgm:pt modelId="{BB64EFC3-642A-1840-890F-066A7D096923}">
      <dgm:prSet phldrT="[文字]"/>
      <dgm:spPr/>
      <dgm:t>
        <a:bodyPr/>
        <a:lstStyle/>
        <a:p>
          <a:r>
            <a:rPr lang="zh-TW" altLang="en-US">
              <a:latin typeface="Microsoft JhengHei" panose="020B0604030504040204" pitchFamily="34" charset="-120"/>
              <a:ea typeface="Microsoft JhengHei" panose="020B0604030504040204" pitchFamily="34" charset="-120"/>
            </a:rPr>
            <a:t>提供</a:t>
          </a:r>
          <a:r>
            <a:rPr lang="en-US" altLang="zh-TW">
              <a:latin typeface="Microsoft JhengHei" panose="020B0604030504040204" pitchFamily="34" charset="-120"/>
              <a:ea typeface="Microsoft JhengHei" panose="020B0604030504040204" pitchFamily="34" charset="-120"/>
            </a:rPr>
            <a:t>TOP20</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熱搜關鍵字</a:t>
          </a:r>
          <a:endParaRPr lang="zh-TW" altLang="en-US" dirty="0"/>
        </a:p>
      </dgm:t>
    </dgm:pt>
    <dgm:pt modelId="{595B1131-0697-E844-ABFB-79C396EA9251}" type="parTrans" cxnId="{56CBC440-D65A-EC46-8E96-EB3C101CCBF7}">
      <dgm:prSet/>
      <dgm:spPr/>
      <dgm:t>
        <a:bodyPr/>
        <a:lstStyle/>
        <a:p>
          <a:endParaRPr lang="zh-TW" altLang="en-US"/>
        </a:p>
      </dgm:t>
    </dgm:pt>
    <dgm:pt modelId="{A6ABC1BE-440C-4749-ACA6-CE5E4E13C2C2}" type="sibTrans" cxnId="{56CBC440-D65A-EC46-8E96-EB3C101CCBF7}">
      <dgm:prSet/>
      <dgm:spPr/>
      <dgm:t>
        <a:bodyPr/>
        <a:lstStyle/>
        <a:p>
          <a:endParaRPr lang="zh-TW" altLang="en-US"/>
        </a:p>
      </dgm:t>
    </dgm:pt>
    <dgm:pt modelId="{30F261F0-50F6-0C41-B29C-82E3972BE018}">
      <dgm:prSet/>
      <dgm:spPr/>
      <dgm:t>
        <a:bodyPr/>
        <a:lstStyle/>
        <a:p>
          <a:r>
            <a:rPr lang="zh-TW" altLang="en-US">
              <a:latin typeface="Microsoft JhengHei" panose="020B0604030504040204" pitchFamily="34" charset="-120"/>
              <a:ea typeface="Microsoft JhengHei" panose="020B0604030504040204" pitchFamily="34" charset="-120"/>
            </a:rPr>
            <a:t>將影片音檔</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轉為文字檔案</a:t>
          </a:r>
          <a:endParaRPr lang="zh-TW" altLang="en-US" dirty="0"/>
        </a:p>
      </dgm:t>
    </dgm:pt>
    <dgm:pt modelId="{B73541A3-AACC-004B-8D6E-D82A2FADE2C4}" type="parTrans" cxnId="{B3D636BA-D903-7F41-B335-8DE02EF0C268}">
      <dgm:prSet/>
      <dgm:spPr/>
      <dgm:t>
        <a:bodyPr/>
        <a:lstStyle/>
        <a:p>
          <a:endParaRPr lang="zh-TW" altLang="en-US"/>
        </a:p>
      </dgm:t>
    </dgm:pt>
    <dgm:pt modelId="{EDBA3E8F-A8D2-0B4B-B889-34826BE39D10}" type="sibTrans" cxnId="{B3D636BA-D903-7F41-B335-8DE02EF0C268}">
      <dgm:prSet/>
      <dgm:spPr/>
      <dgm:t>
        <a:bodyPr/>
        <a:lstStyle/>
        <a:p>
          <a:endParaRPr lang="zh-TW" altLang="en-US"/>
        </a:p>
      </dgm:t>
    </dgm:pt>
    <dgm:pt modelId="{076E7DFD-E159-CD45-AEA4-5C782A4C69B4}">
      <dgm:prSet/>
      <dgm:spPr/>
      <dgm:t>
        <a:bodyPr/>
        <a:lstStyle/>
        <a:p>
          <a:r>
            <a:rPr lang="zh-TW" altLang="en-US">
              <a:latin typeface="Microsoft JhengHei" panose="020B0604030504040204" pitchFamily="34" charset="-120"/>
              <a:ea typeface="Microsoft JhengHei" panose="020B0604030504040204" pitchFamily="34" charset="-120"/>
            </a:rPr>
            <a:t>文字資料輸入</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斷詞工具演算</a:t>
          </a:r>
          <a:endParaRPr lang="zh-TW" altLang="en-US" dirty="0"/>
        </a:p>
      </dgm:t>
    </dgm:pt>
    <dgm:pt modelId="{48BDC662-5B83-494E-803D-C621EE316AD4}" type="parTrans" cxnId="{44BBABB4-2292-9B4F-AEE7-5DDB8E5B6D36}">
      <dgm:prSet/>
      <dgm:spPr/>
      <dgm:t>
        <a:bodyPr/>
        <a:lstStyle/>
        <a:p>
          <a:endParaRPr lang="zh-TW" altLang="en-US"/>
        </a:p>
      </dgm:t>
    </dgm:pt>
    <dgm:pt modelId="{1B8AE75B-66DE-E240-A193-ABDFA25E10FC}" type="sibTrans" cxnId="{44BBABB4-2292-9B4F-AEE7-5DDB8E5B6D36}">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5">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B597B661-68E1-1B41-BC5A-F84E843FED96}" type="pres">
      <dgm:prSet presAssocID="{30F261F0-50F6-0C41-B29C-82E3972BE018}" presName="parTxOnly" presStyleLbl="node1" presStyleIdx="1" presStyleCnt="5">
        <dgm:presLayoutVars>
          <dgm:chMax val="0"/>
          <dgm:chPref val="0"/>
          <dgm:bulletEnabled val="1"/>
        </dgm:presLayoutVars>
      </dgm:prSet>
      <dgm:spPr/>
    </dgm:pt>
    <dgm:pt modelId="{280E9CD4-9D9C-714C-8D40-7D101959EA57}" type="pres">
      <dgm:prSet presAssocID="{EDBA3E8F-A8D2-0B4B-B889-34826BE39D10}" presName="parTxOnlySpace" presStyleCnt="0"/>
      <dgm:spPr/>
    </dgm:pt>
    <dgm:pt modelId="{5B5C1399-96A6-5348-90E3-BB9966E432FC}" type="pres">
      <dgm:prSet presAssocID="{076E7DFD-E159-CD45-AEA4-5C782A4C69B4}" presName="parTxOnly" presStyleLbl="node1" presStyleIdx="2" presStyleCnt="5" custLinFactNeighborY="-16563">
        <dgm:presLayoutVars>
          <dgm:chMax val="0"/>
          <dgm:chPref val="0"/>
          <dgm:bulletEnabled val="1"/>
        </dgm:presLayoutVars>
      </dgm:prSet>
      <dgm:spPr/>
    </dgm:pt>
    <dgm:pt modelId="{8EECE140-BD08-D446-A1EC-13CC2348CA30}" type="pres">
      <dgm:prSet presAssocID="{1B8AE75B-66DE-E240-A193-ABDFA25E10FC}" presName="parTxOnlySpace" presStyleCnt="0"/>
      <dgm:spPr/>
    </dgm:pt>
    <dgm:pt modelId="{A8DC40E2-DD5E-D34F-B8F7-328E7DB280CC}" type="pres">
      <dgm:prSet presAssocID="{2505C9CF-8D62-8C41-AD06-CCC5D9AE87A6}" presName="parTxOnly" presStyleLbl="node1" presStyleIdx="3" presStyleCnt="5">
        <dgm:presLayoutVars>
          <dgm:chMax val="0"/>
          <dgm:chPref val="0"/>
          <dgm:bulletEnabled val="1"/>
        </dgm:presLayoutVars>
      </dgm:prSet>
      <dgm:spPr/>
    </dgm:pt>
    <dgm:pt modelId="{F04D43E3-244B-C04F-9FA4-1676AE17D14C}" type="pres">
      <dgm:prSet presAssocID="{F2E37212-09A5-9D43-87CE-16B65F8A67DD}" presName="parTxOnlySpace" presStyleCnt="0"/>
      <dgm:spPr/>
    </dgm:pt>
    <dgm:pt modelId="{8A7FAF40-93E3-F446-980A-EA1093FD4380}" type="pres">
      <dgm:prSet presAssocID="{BB64EFC3-642A-1840-890F-066A7D096923}" presName="parTxOnly" presStyleLbl="node1" presStyleIdx="4" presStyleCnt="5">
        <dgm:presLayoutVars>
          <dgm:chMax val="0"/>
          <dgm:chPref val="0"/>
          <dgm:bulletEnabled val="1"/>
        </dgm:presLayoutVars>
      </dgm:prSet>
      <dgm:spPr/>
    </dgm:pt>
  </dgm:ptLst>
  <dgm:cxnLst>
    <dgm:cxn modelId="{D745F60B-68EE-EB49-9AD7-957562FA5934}" srcId="{FF410371-E3D7-4843-B9AB-34CA2759BDC5}" destId="{2505C9CF-8D62-8C41-AD06-CCC5D9AE87A6}" srcOrd="3" destOrd="0" parTransId="{49D20B88-43B1-2D45-A461-82DB089E74E5}" sibTransId="{F2E37212-09A5-9D43-87CE-16B65F8A67DD}"/>
    <dgm:cxn modelId="{D0B8D131-B954-7E42-9C09-C160EFC88C3F}" type="presOf" srcId="{2505C9CF-8D62-8C41-AD06-CCC5D9AE87A6}" destId="{A8DC40E2-DD5E-D34F-B8F7-328E7DB280CC}" srcOrd="0" destOrd="0" presId="urn:microsoft.com/office/officeart/2005/8/layout/chevron1"/>
    <dgm:cxn modelId="{56CBC440-D65A-EC46-8E96-EB3C101CCBF7}" srcId="{FF410371-E3D7-4843-B9AB-34CA2759BDC5}" destId="{BB64EFC3-642A-1840-890F-066A7D096923}" srcOrd="4" destOrd="0" parTransId="{595B1131-0697-E844-ABFB-79C396EA9251}" sibTransId="{A6ABC1BE-440C-4749-ACA6-CE5E4E13C2C2}"/>
    <dgm:cxn modelId="{4D68F060-167F-DD48-ADEE-3812E1E6678D}" type="presOf" srcId="{076E7DFD-E159-CD45-AEA4-5C782A4C69B4}" destId="{5B5C1399-96A6-5348-90E3-BB9966E432FC}" srcOrd="0" destOrd="0" presId="urn:microsoft.com/office/officeart/2005/8/layout/chevron1"/>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44BBABB4-2292-9B4F-AEE7-5DDB8E5B6D36}" srcId="{FF410371-E3D7-4843-B9AB-34CA2759BDC5}" destId="{076E7DFD-E159-CD45-AEA4-5C782A4C69B4}" srcOrd="2" destOrd="0" parTransId="{48BDC662-5B83-494E-803D-C621EE316AD4}" sibTransId="{1B8AE75B-66DE-E240-A193-ABDFA25E10FC}"/>
    <dgm:cxn modelId="{B3D636BA-D903-7F41-B335-8DE02EF0C268}" srcId="{FF410371-E3D7-4843-B9AB-34CA2759BDC5}" destId="{30F261F0-50F6-0C41-B29C-82E3972BE018}" srcOrd="1" destOrd="0" parTransId="{B73541A3-AACC-004B-8D6E-D82A2FADE2C4}" sibTransId="{EDBA3E8F-A8D2-0B4B-B889-34826BE39D10}"/>
    <dgm:cxn modelId="{49AD6FC4-2957-5744-83C1-4CBE2F79C8D4}" type="presOf" srcId="{30F261F0-50F6-0C41-B29C-82E3972BE018}" destId="{B597B661-68E1-1B41-BC5A-F84E843FED96}" srcOrd="0" destOrd="0" presId="urn:microsoft.com/office/officeart/2005/8/layout/chevron1"/>
    <dgm:cxn modelId="{A4C093F0-1239-8C47-A9B7-4D939FFE8C62}" type="presOf" srcId="{BB64EFC3-642A-1840-890F-066A7D096923}" destId="{8A7FAF40-93E3-F446-980A-EA1093FD4380}" srcOrd="0" destOrd="0" presId="urn:microsoft.com/office/officeart/2005/8/layout/chevron1"/>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C098BC1A-07EE-5149-BBA7-29C9CC7A6D89}" type="presParOf" srcId="{E6306A28-4335-F647-9DD1-251CE22C7525}" destId="{B597B661-68E1-1B41-BC5A-F84E843FED96}" srcOrd="2" destOrd="0" presId="urn:microsoft.com/office/officeart/2005/8/layout/chevron1"/>
    <dgm:cxn modelId="{C11063F5-8581-5D4A-9003-CE258E7CF2E7}" type="presParOf" srcId="{E6306A28-4335-F647-9DD1-251CE22C7525}" destId="{280E9CD4-9D9C-714C-8D40-7D101959EA57}" srcOrd="3" destOrd="0" presId="urn:microsoft.com/office/officeart/2005/8/layout/chevron1"/>
    <dgm:cxn modelId="{33BD11BC-0D63-1948-BDA1-7C489A325911}" type="presParOf" srcId="{E6306A28-4335-F647-9DD1-251CE22C7525}" destId="{5B5C1399-96A6-5348-90E3-BB9966E432FC}" srcOrd="4" destOrd="0" presId="urn:microsoft.com/office/officeart/2005/8/layout/chevron1"/>
    <dgm:cxn modelId="{7716290E-824E-4B4C-BB25-B583C8E47579}" type="presParOf" srcId="{E6306A28-4335-F647-9DD1-251CE22C7525}" destId="{8EECE140-BD08-D446-A1EC-13CC2348CA30}" srcOrd="5" destOrd="0" presId="urn:microsoft.com/office/officeart/2005/8/layout/chevron1"/>
    <dgm:cxn modelId="{CBD569A0-4AE0-504E-A18C-7E3BB21C58A3}" type="presParOf" srcId="{E6306A28-4335-F647-9DD1-251CE22C7525}" destId="{A8DC40E2-DD5E-D34F-B8F7-328E7DB280CC}" srcOrd="6" destOrd="0" presId="urn:microsoft.com/office/officeart/2005/8/layout/chevron1"/>
    <dgm:cxn modelId="{5B86981F-F36B-FA46-8622-847BDAA1F17D}" type="presParOf" srcId="{E6306A28-4335-F647-9DD1-251CE22C7525}" destId="{F04D43E3-244B-C04F-9FA4-1676AE17D14C}" srcOrd="7" destOrd="0" presId="urn:microsoft.com/office/officeart/2005/8/layout/chevron1"/>
    <dgm:cxn modelId="{12B4BB4E-2FE9-D542-8B9F-E1DB4347A797}" type="presParOf" srcId="{E6306A28-4335-F647-9DD1-251CE22C7525}" destId="{8A7FAF40-93E3-F446-980A-EA1093FD438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產品影片</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2505C9CF-8D62-8C41-AD06-CCC5D9AE87A6}">
      <dgm:prSet phldrT="[文字]"/>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剔除停用詞</a:t>
          </a:r>
          <a:endParaRPr lang="zh-TW" altLang="en-US" dirty="0"/>
        </a:p>
      </dgm:t>
    </dgm:pt>
    <dgm:pt modelId="{49D20B88-43B1-2D45-A461-82DB089E74E5}" type="parTrans" cxnId="{D745F60B-68EE-EB49-9AD7-957562FA5934}">
      <dgm:prSet/>
      <dgm:spPr/>
      <dgm:t>
        <a:bodyPr/>
        <a:lstStyle/>
        <a:p>
          <a:endParaRPr lang="zh-TW" altLang="en-US"/>
        </a:p>
      </dgm:t>
    </dgm:pt>
    <dgm:pt modelId="{F2E37212-09A5-9D43-87CE-16B65F8A67DD}" type="sibTrans" cxnId="{D745F60B-68EE-EB49-9AD7-957562FA5934}">
      <dgm:prSet/>
      <dgm:spPr/>
      <dgm:t>
        <a:bodyPr/>
        <a:lstStyle/>
        <a:p>
          <a:endParaRPr lang="zh-TW" altLang="en-US"/>
        </a:p>
      </dgm:t>
    </dgm:pt>
    <dgm:pt modelId="{BB64EFC3-642A-1840-890F-066A7D096923}">
      <dgm:prSet phldrT="[文字]"/>
      <dgm:spPr>
        <a:solidFill>
          <a:schemeClr val="tx1"/>
        </a:solidFill>
      </dgm:spPr>
      <dgm:t>
        <a:bodyPr/>
        <a:lstStyle/>
        <a:p>
          <a:r>
            <a:rPr lang="zh-TW" altLang="en-US" dirty="0">
              <a:latin typeface="Microsoft JhengHei" panose="020B0604030504040204" pitchFamily="34" charset="-120"/>
              <a:ea typeface="Microsoft JhengHei" panose="020B0604030504040204" pitchFamily="34" charset="-120"/>
            </a:rPr>
            <a:t>提供</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熱搜關鍵字</a:t>
          </a:r>
          <a:endParaRPr lang="zh-TW" altLang="en-US" dirty="0"/>
        </a:p>
      </dgm:t>
    </dgm:pt>
    <dgm:pt modelId="{595B1131-0697-E844-ABFB-79C396EA9251}" type="parTrans" cxnId="{56CBC440-D65A-EC46-8E96-EB3C101CCBF7}">
      <dgm:prSet/>
      <dgm:spPr/>
      <dgm:t>
        <a:bodyPr/>
        <a:lstStyle/>
        <a:p>
          <a:endParaRPr lang="zh-TW" altLang="en-US"/>
        </a:p>
      </dgm:t>
    </dgm:pt>
    <dgm:pt modelId="{A6ABC1BE-440C-4749-ACA6-CE5E4E13C2C2}" type="sibTrans" cxnId="{56CBC440-D65A-EC46-8E96-EB3C101CCBF7}">
      <dgm:prSet/>
      <dgm:spPr/>
      <dgm:t>
        <a:bodyPr/>
        <a:lstStyle/>
        <a:p>
          <a:endParaRPr lang="zh-TW" altLang="en-US"/>
        </a:p>
      </dgm:t>
    </dgm:pt>
    <dgm:pt modelId="{30F261F0-50F6-0C41-B29C-82E3972BE018}">
      <dgm:prSet/>
      <dgm:spPr/>
      <dgm:t>
        <a:bodyPr/>
        <a:lstStyle/>
        <a:p>
          <a:r>
            <a:rPr lang="zh-TW" altLang="en-US">
              <a:latin typeface="Microsoft JhengHei" panose="020B0604030504040204" pitchFamily="34" charset="-120"/>
              <a:ea typeface="Microsoft JhengHei" panose="020B0604030504040204" pitchFamily="34" charset="-120"/>
            </a:rPr>
            <a:t>將影片音檔</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轉為文字檔案</a:t>
          </a:r>
          <a:endParaRPr lang="zh-TW" altLang="en-US" dirty="0"/>
        </a:p>
      </dgm:t>
    </dgm:pt>
    <dgm:pt modelId="{B73541A3-AACC-004B-8D6E-D82A2FADE2C4}" type="parTrans" cxnId="{B3D636BA-D903-7F41-B335-8DE02EF0C268}">
      <dgm:prSet/>
      <dgm:spPr/>
      <dgm:t>
        <a:bodyPr/>
        <a:lstStyle/>
        <a:p>
          <a:endParaRPr lang="zh-TW" altLang="en-US"/>
        </a:p>
      </dgm:t>
    </dgm:pt>
    <dgm:pt modelId="{EDBA3E8F-A8D2-0B4B-B889-34826BE39D10}" type="sibTrans" cxnId="{B3D636BA-D903-7F41-B335-8DE02EF0C268}">
      <dgm:prSet/>
      <dgm:spPr/>
      <dgm:t>
        <a:bodyPr/>
        <a:lstStyle/>
        <a:p>
          <a:endParaRPr lang="zh-TW" altLang="en-US"/>
        </a:p>
      </dgm:t>
    </dgm:pt>
    <dgm:pt modelId="{076E7DFD-E159-CD45-AEA4-5C782A4C69B4}">
      <dgm:prSet/>
      <dgm:spPr/>
      <dgm:t>
        <a:bodyPr/>
        <a:lstStyle/>
        <a:p>
          <a:r>
            <a:rPr lang="zh-TW" altLang="en-US">
              <a:latin typeface="Microsoft JhengHei" panose="020B0604030504040204" pitchFamily="34" charset="-120"/>
              <a:ea typeface="Microsoft JhengHei" panose="020B0604030504040204" pitchFamily="34" charset="-120"/>
            </a:rPr>
            <a:t>文字資料輸入</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斷詞工具演算</a:t>
          </a:r>
          <a:endParaRPr lang="zh-TW" altLang="en-US" dirty="0"/>
        </a:p>
      </dgm:t>
    </dgm:pt>
    <dgm:pt modelId="{48BDC662-5B83-494E-803D-C621EE316AD4}" type="parTrans" cxnId="{44BBABB4-2292-9B4F-AEE7-5DDB8E5B6D36}">
      <dgm:prSet/>
      <dgm:spPr/>
      <dgm:t>
        <a:bodyPr/>
        <a:lstStyle/>
        <a:p>
          <a:endParaRPr lang="zh-TW" altLang="en-US"/>
        </a:p>
      </dgm:t>
    </dgm:pt>
    <dgm:pt modelId="{1B8AE75B-66DE-E240-A193-ABDFA25E10FC}" type="sibTrans" cxnId="{44BBABB4-2292-9B4F-AEE7-5DDB8E5B6D36}">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5">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B597B661-68E1-1B41-BC5A-F84E843FED96}" type="pres">
      <dgm:prSet presAssocID="{30F261F0-50F6-0C41-B29C-82E3972BE018}" presName="parTxOnly" presStyleLbl="node1" presStyleIdx="1" presStyleCnt="5">
        <dgm:presLayoutVars>
          <dgm:chMax val="0"/>
          <dgm:chPref val="0"/>
          <dgm:bulletEnabled val="1"/>
        </dgm:presLayoutVars>
      </dgm:prSet>
      <dgm:spPr/>
    </dgm:pt>
    <dgm:pt modelId="{280E9CD4-9D9C-714C-8D40-7D101959EA57}" type="pres">
      <dgm:prSet presAssocID="{EDBA3E8F-A8D2-0B4B-B889-34826BE39D10}" presName="parTxOnlySpace" presStyleCnt="0"/>
      <dgm:spPr/>
    </dgm:pt>
    <dgm:pt modelId="{5B5C1399-96A6-5348-90E3-BB9966E432FC}" type="pres">
      <dgm:prSet presAssocID="{076E7DFD-E159-CD45-AEA4-5C782A4C69B4}" presName="parTxOnly" presStyleLbl="node1" presStyleIdx="2" presStyleCnt="5" custLinFactNeighborY="-16563">
        <dgm:presLayoutVars>
          <dgm:chMax val="0"/>
          <dgm:chPref val="0"/>
          <dgm:bulletEnabled val="1"/>
        </dgm:presLayoutVars>
      </dgm:prSet>
      <dgm:spPr/>
    </dgm:pt>
    <dgm:pt modelId="{8EECE140-BD08-D446-A1EC-13CC2348CA30}" type="pres">
      <dgm:prSet presAssocID="{1B8AE75B-66DE-E240-A193-ABDFA25E10FC}" presName="parTxOnlySpace" presStyleCnt="0"/>
      <dgm:spPr/>
    </dgm:pt>
    <dgm:pt modelId="{A8DC40E2-DD5E-D34F-B8F7-328E7DB280CC}" type="pres">
      <dgm:prSet presAssocID="{2505C9CF-8D62-8C41-AD06-CCC5D9AE87A6}" presName="parTxOnly" presStyleLbl="node1" presStyleIdx="3" presStyleCnt="5">
        <dgm:presLayoutVars>
          <dgm:chMax val="0"/>
          <dgm:chPref val="0"/>
          <dgm:bulletEnabled val="1"/>
        </dgm:presLayoutVars>
      </dgm:prSet>
      <dgm:spPr/>
    </dgm:pt>
    <dgm:pt modelId="{F04D43E3-244B-C04F-9FA4-1676AE17D14C}" type="pres">
      <dgm:prSet presAssocID="{F2E37212-09A5-9D43-87CE-16B65F8A67DD}" presName="parTxOnlySpace" presStyleCnt="0"/>
      <dgm:spPr/>
    </dgm:pt>
    <dgm:pt modelId="{8A7FAF40-93E3-F446-980A-EA1093FD4380}" type="pres">
      <dgm:prSet presAssocID="{BB64EFC3-642A-1840-890F-066A7D096923}" presName="parTxOnly" presStyleLbl="node1" presStyleIdx="4" presStyleCnt="5">
        <dgm:presLayoutVars>
          <dgm:chMax val="0"/>
          <dgm:chPref val="0"/>
          <dgm:bulletEnabled val="1"/>
        </dgm:presLayoutVars>
      </dgm:prSet>
      <dgm:spPr/>
    </dgm:pt>
  </dgm:ptLst>
  <dgm:cxnLst>
    <dgm:cxn modelId="{D745F60B-68EE-EB49-9AD7-957562FA5934}" srcId="{FF410371-E3D7-4843-B9AB-34CA2759BDC5}" destId="{2505C9CF-8D62-8C41-AD06-CCC5D9AE87A6}" srcOrd="3" destOrd="0" parTransId="{49D20B88-43B1-2D45-A461-82DB089E74E5}" sibTransId="{F2E37212-09A5-9D43-87CE-16B65F8A67DD}"/>
    <dgm:cxn modelId="{D0B8D131-B954-7E42-9C09-C160EFC88C3F}" type="presOf" srcId="{2505C9CF-8D62-8C41-AD06-CCC5D9AE87A6}" destId="{A8DC40E2-DD5E-D34F-B8F7-328E7DB280CC}" srcOrd="0" destOrd="0" presId="urn:microsoft.com/office/officeart/2005/8/layout/chevron1"/>
    <dgm:cxn modelId="{56CBC440-D65A-EC46-8E96-EB3C101CCBF7}" srcId="{FF410371-E3D7-4843-B9AB-34CA2759BDC5}" destId="{BB64EFC3-642A-1840-890F-066A7D096923}" srcOrd="4" destOrd="0" parTransId="{595B1131-0697-E844-ABFB-79C396EA9251}" sibTransId="{A6ABC1BE-440C-4749-ACA6-CE5E4E13C2C2}"/>
    <dgm:cxn modelId="{4D68F060-167F-DD48-ADEE-3812E1E6678D}" type="presOf" srcId="{076E7DFD-E159-CD45-AEA4-5C782A4C69B4}" destId="{5B5C1399-96A6-5348-90E3-BB9966E432FC}" srcOrd="0" destOrd="0" presId="urn:microsoft.com/office/officeart/2005/8/layout/chevron1"/>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44BBABB4-2292-9B4F-AEE7-5DDB8E5B6D36}" srcId="{FF410371-E3D7-4843-B9AB-34CA2759BDC5}" destId="{076E7DFD-E159-CD45-AEA4-5C782A4C69B4}" srcOrd="2" destOrd="0" parTransId="{48BDC662-5B83-494E-803D-C621EE316AD4}" sibTransId="{1B8AE75B-66DE-E240-A193-ABDFA25E10FC}"/>
    <dgm:cxn modelId="{B3D636BA-D903-7F41-B335-8DE02EF0C268}" srcId="{FF410371-E3D7-4843-B9AB-34CA2759BDC5}" destId="{30F261F0-50F6-0C41-B29C-82E3972BE018}" srcOrd="1" destOrd="0" parTransId="{B73541A3-AACC-004B-8D6E-D82A2FADE2C4}" sibTransId="{EDBA3E8F-A8D2-0B4B-B889-34826BE39D10}"/>
    <dgm:cxn modelId="{49AD6FC4-2957-5744-83C1-4CBE2F79C8D4}" type="presOf" srcId="{30F261F0-50F6-0C41-B29C-82E3972BE018}" destId="{B597B661-68E1-1B41-BC5A-F84E843FED96}" srcOrd="0" destOrd="0" presId="urn:microsoft.com/office/officeart/2005/8/layout/chevron1"/>
    <dgm:cxn modelId="{A4C093F0-1239-8C47-A9B7-4D939FFE8C62}" type="presOf" srcId="{BB64EFC3-642A-1840-890F-066A7D096923}" destId="{8A7FAF40-93E3-F446-980A-EA1093FD4380}" srcOrd="0" destOrd="0" presId="urn:microsoft.com/office/officeart/2005/8/layout/chevron1"/>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C098BC1A-07EE-5149-BBA7-29C9CC7A6D89}" type="presParOf" srcId="{E6306A28-4335-F647-9DD1-251CE22C7525}" destId="{B597B661-68E1-1B41-BC5A-F84E843FED96}" srcOrd="2" destOrd="0" presId="urn:microsoft.com/office/officeart/2005/8/layout/chevron1"/>
    <dgm:cxn modelId="{C11063F5-8581-5D4A-9003-CE258E7CF2E7}" type="presParOf" srcId="{E6306A28-4335-F647-9DD1-251CE22C7525}" destId="{280E9CD4-9D9C-714C-8D40-7D101959EA57}" srcOrd="3" destOrd="0" presId="urn:microsoft.com/office/officeart/2005/8/layout/chevron1"/>
    <dgm:cxn modelId="{33BD11BC-0D63-1948-BDA1-7C489A325911}" type="presParOf" srcId="{E6306A28-4335-F647-9DD1-251CE22C7525}" destId="{5B5C1399-96A6-5348-90E3-BB9966E432FC}" srcOrd="4" destOrd="0" presId="urn:microsoft.com/office/officeart/2005/8/layout/chevron1"/>
    <dgm:cxn modelId="{7716290E-824E-4B4C-BB25-B583C8E47579}" type="presParOf" srcId="{E6306A28-4335-F647-9DD1-251CE22C7525}" destId="{8EECE140-BD08-D446-A1EC-13CC2348CA30}" srcOrd="5" destOrd="0" presId="urn:microsoft.com/office/officeart/2005/8/layout/chevron1"/>
    <dgm:cxn modelId="{CBD569A0-4AE0-504E-A18C-7E3BB21C58A3}" type="presParOf" srcId="{E6306A28-4335-F647-9DD1-251CE22C7525}" destId="{A8DC40E2-DD5E-D34F-B8F7-328E7DB280CC}" srcOrd="6" destOrd="0" presId="urn:microsoft.com/office/officeart/2005/8/layout/chevron1"/>
    <dgm:cxn modelId="{5B86981F-F36B-FA46-8622-847BDAA1F17D}" type="presParOf" srcId="{E6306A28-4335-F647-9DD1-251CE22C7525}" destId="{F04D43E3-244B-C04F-9FA4-1676AE17D14C}" srcOrd="7" destOrd="0" presId="urn:microsoft.com/office/officeart/2005/8/layout/chevron1"/>
    <dgm:cxn modelId="{12B4BB4E-2FE9-D542-8B9F-E1DB4347A797}" type="presParOf" srcId="{E6306A28-4335-F647-9DD1-251CE22C7525}" destId="{8A7FAF40-93E3-F446-980A-EA1093FD438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產品影片</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2505C9CF-8D62-8C41-AD06-CCC5D9AE87A6}">
      <dgm:prSet phldrT="[文字]"/>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剔除停用詞</a:t>
          </a:r>
          <a:endParaRPr lang="zh-TW" altLang="en-US" dirty="0"/>
        </a:p>
      </dgm:t>
    </dgm:pt>
    <dgm:pt modelId="{49D20B88-43B1-2D45-A461-82DB089E74E5}" type="parTrans" cxnId="{D745F60B-68EE-EB49-9AD7-957562FA5934}">
      <dgm:prSet/>
      <dgm:spPr/>
      <dgm:t>
        <a:bodyPr/>
        <a:lstStyle/>
        <a:p>
          <a:endParaRPr lang="zh-TW" altLang="en-US"/>
        </a:p>
      </dgm:t>
    </dgm:pt>
    <dgm:pt modelId="{F2E37212-09A5-9D43-87CE-16B65F8A67DD}" type="sibTrans" cxnId="{D745F60B-68EE-EB49-9AD7-957562FA5934}">
      <dgm:prSet/>
      <dgm:spPr/>
      <dgm:t>
        <a:bodyPr/>
        <a:lstStyle/>
        <a:p>
          <a:endParaRPr lang="zh-TW" altLang="en-US"/>
        </a:p>
      </dgm:t>
    </dgm:pt>
    <dgm:pt modelId="{BB64EFC3-642A-1840-890F-066A7D096923}">
      <dgm:prSet phldrT="[文字]"/>
      <dgm:spPr/>
      <dgm:t>
        <a:bodyPr/>
        <a:lstStyle/>
        <a:p>
          <a:r>
            <a:rPr lang="zh-TW" altLang="en-US">
              <a:latin typeface="Microsoft JhengHei" panose="020B0604030504040204" pitchFamily="34" charset="-120"/>
              <a:ea typeface="Microsoft JhengHei" panose="020B0604030504040204" pitchFamily="34" charset="-120"/>
            </a:rPr>
            <a:t>提供</a:t>
          </a:r>
          <a:r>
            <a:rPr lang="en-US" altLang="zh-TW">
              <a:latin typeface="Microsoft JhengHei" panose="020B0604030504040204" pitchFamily="34" charset="-120"/>
              <a:ea typeface="Microsoft JhengHei" panose="020B0604030504040204" pitchFamily="34" charset="-120"/>
            </a:rPr>
            <a:t>TOP20</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熱搜關鍵字</a:t>
          </a:r>
          <a:endParaRPr lang="zh-TW" altLang="en-US" dirty="0"/>
        </a:p>
      </dgm:t>
    </dgm:pt>
    <dgm:pt modelId="{595B1131-0697-E844-ABFB-79C396EA9251}" type="parTrans" cxnId="{56CBC440-D65A-EC46-8E96-EB3C101CCBF7}">
      <dgm:prSet/>
      <dgm:spPr/>
      <dgm:t>
        <a:bodyPr/>
        <a:lstStyle/>
        <a:p>
          <a:endParaRPr lang="zh-TW" altLang="en-US"/>
        </a:p>
      </dgm:t>
    </dgm:pt>
    <dgm:pt modelId="{A6ABC1BE-440C-4749-ACA6-CE5E4E13C2C2}" type="sibTrans" cxnId="{56CBC440-D65A-EC46-8E96-EB3C101CCBF7}">
      <dgm:prSet/>
      <dgm:spPr/>
      <dgm:t>
        <a:bodyPr/>
        <a:lstStyle/>
        <a:p>
          <a:endParaRPr lang="zh-TW" altLang="en-US"/>
        </a:p>
      </dgm:t>
    </dgm:pt>
    <dgm:pt modelId="{30F261F0-50F6-0C41-B29C-82E3972BE018}">
      <dgm:prSet/>
      <dgm:spPr/>
      <dgm:t>
        <a:bodyPr/>
        <a:lstStyle/>
        <a:p>
          <a:r>
            <a:rPr lang="zh-TW" altLang="en-US">
              <a:latin typeface="Microsoft JhengHei" panose="020B0604030504040204" pitchFamily="34" charset="-120"/>
              <a:ea typeface="Microsoft JhengHei" panose="020B0604030504040204" pitchFamily="34" charset="-120"/>
            </a:rPr>
            <a:t>將影片音檔</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轉為文字檔案</a:t>
          </a:r>
          <a:endParaRPr lang="zh-TW" altLang="en-US" dirty="0"/>
        </a:p>
      </dgm:t>
    </dgm:pt>
    <dgm:pt modelId="{B73541A3-AACC-004B-8D6E-D82A2FADE2C4}" type="parTrans" cxnId="{B3D636BA-D903-7F41-B335-8DE02EF0C268}">
      <dgm:prSet/>
      <dgm:spPr/>
      <dgm:t>
        <a:bodyPr/>
        <a:lstStyle/>
        <a:p>
          <a:endParaRPr lang="zh-TW" altLang="en-US"/>
        </a:p>
      </dgm:t>
    </dgm:pt>
    <dgm:pt modelId="{EDBA3E8F-A8D2-0B4B-B889-34826BE39D10}" type="sibTrans" cxnId="{B3D636BA-D903-7F41-B335-8DE02EF0C268}">
      <dgm:prSet/>
      <dgm:spPr/>
      <dgm:t>
        <a:bodyPr/>
        <a:lstStyle/>
        <a:p>
          <a:endParaRPr lang="zh-TW" altLang="en-US"/>
        </a:p>
      </dgm:t>
    </dgm:pt>
    <dgm:pt modelId="{076E7DFD-E159-CD45-AEA4-5C782A4C69B4}">
      <dgm:prSet/>
      <dgm:spPr/>
      <dgm:t>
        <a:bodyPr/>
        <a:lstStyle/>
        <a:p>
          <a:r>
            <a:rPr lang="zh-TW" altLang="en-US">
              <a:latin typeface="Microsoft JhengHei" panose="020B0604030504040204" pitchFamily="34" charset="-120"/>
              <a:ea typeface="Microsoft JhengHei" panose="020B0604030504040204" pitchFamily="34" charset="-120"/>
            </a:rPr>
            <a:t>文字資料輸入</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斷詞工具演算</a:t>
          </a:r>
          <a:endParaRPr lang="zh-TW" altLang="en-US" dirty="0"/>
        </a:p>
      </dgm:t>
    </dgm:pt>
    <dgm:pt modelId="{48BDC662-5B83-494E-803D-C621EE316AD4}" type="parTrans" cxnId="{44BBABB4-2292-9B4F-AEE7-5DDB8E5B6D36}">
      <dgm:prSet/>
      <dgm:spPr/>
      <dgm:t>
        <a:bodyPr/>
        <a:lstStyle/>
        <a:p>
          <a:endParaRPr lang="zh-TW" altLang="en-US"/>
        </a:p>
      </dgm:t>
    </dgm:pt>
    <dgm:pt modelId="{1B8AE75B-66DE-E240-A193-ABDFA25E10FC}" type="sibTrans" cxnId="{44BBABB4-2292-9B4F-AEE7-5DDB8E5B6D36}">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5">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B597B661-68E1-1B41-BC5A-F84E843FED96}" type="pres">
      <dgm:prSet presAssocID="{30F261F0-50F6-0C41-B29C-82E3972BE018}" presName="parTxOnly" presStyleLbl="node1" presStyleIdx="1" presStyleCnt="5">
        <dgm:presLayoutVars>
          <dgm:chMax val="0"/>
          <dgm:chPref val="0"/>
          <dgm:bulletEnabled val="1"/>
        </dgm:presLayoutVars>
      </dgm:prSet>
      <dgm:spPr/>
    </dgm:pt>
    <dgm:pt modelId="{280E9CD4-9D9C-714C-8D40-7D101959EA57}" type="pres">
      <dgm:prSet presAssocID="{EDBA3E8F-A8D2-0B4B-B889-34826BE39D10}" presName="parTxOnlySpace" presStyleCnt="0"/>
      <dgm:spPr/>
    </dgm:pt>
    <dgm:pt modelId="{5B5C1399-96A6-5348-90E3-BB9966E432FC}" type="pres">
      <dgm:prSet presAssocID="{076E7DFD-E159-CD45-AEA4-5C782A4C69B4}" presName="parTxOnly" presStyleLbl="node1" presStyleIdx="2" presStyleCnt="5" custLinFactNeighborY="-16563">
        <dgm:presLayoutVars>
          <dgm:chMax val="0"/>
          <dgm:chPref val="0"/>
          <dgm:bulletEnabled val="1"/>
        </dgm:presLayoutVars>
      </dgm:prSet>
      <dgm:spPr/>
    </dgm:pt>
    <dgm:pt modelId="{8EECE140-BD08-D446-A1EC-13CC2348CA30}" type="pres">
      <dgm:prSet presAssocID="{1B8AE75B-66DE-E240-A193-ABDFA25E10FC}" presName="parTxOnlySpace" presStyleCnt="0"/>
      <dgm:spPr/>
    </dgm:pt>
    <dgm:pt modelId="{A8DC40E2-DD5E-D34F-B8F7-328E7DB280CC}" type="pres">
      <dgm:prSet presAssocID="{2505C9CF-8D62-8C41-AD06-CCC5D9AE87A6}" presName="parTxOnly" presStyleLbl="node1" presStyleIdx="3" presStyleCnt="5">
        <dgm:presLayoutVars>
          <dgm:chMax val="0"/>
          <dgm:chPref val="0"/>
          <dgm:bulletEnabled val="1"/>
        </dgm:presLayoutVars>
      </dgm:prSet>
      <dgm:spPr/>
    </dgm:pt>
    <dgm:pt modelId="{F04D43E3-244B-C04F-9FA4-1676AE17D14C}" type="pres">
      <dgm:prSet presAssocID="{F2E37212-09A5-9D43-87CE-16B65F8A67DD}" presName="parTxOnlySpace" presStyleCnt="0"/>
      <dgm:spPr/>
    </dgm:pt>
    <dgm:pt modelId="{8A7FAF40-93E3-F446-980A-EA1093FD4380}" type="pres">
      <dgm:prSet presAssocID="{BB64EFC3-642A-1840-890F-066A7D096923}" presName="parTxOnly" presStyleLbl="node1" presStyleIdx="4" presStyleCnt="5">
        <dgm:presLayoutVars>
          <dgm:chMax val="0"/>
          <dgm:chPref val="0"/>
          <dgm:bulletEnabled val="1"/>
        </dgm:presLayoutVars>
      </dgm:prSet>
      <dgm:spPr/>
    </dgm:pt>
  </dgm:ptLst>
  <dgm:cxnLst>
    <dgm:cxn modelId="{D745F60B-68EE-EB49-9AD7-957562FA5934}" srcId="{FF410371-E3D7-4843-B9AB-34CA2759BDC5}" destId="{2505C9CF-8D62-8C41-AD06-CCC5D9AE87A6}" srcOrd="3" destOrd="0" parTransId="{49D20B88-43B1-2D45-A461-82DB089E74E5}" sibTransId="{F2E37212-09A5-9D43-87CE-16B65F8A67DD}"/>
    <dgm:cxn modelId="{D0B8D131-B954-7E42-9C09-C160EFC88C3F}" type="presOf" srcId="{2505C9CF-8D62-8C41-AD06-CCC5D9AE87A6}" destId="{A8DC40E2-DD5E-D34F-B8F7-328E7DB280CC}" srcOrd="0" destOrd="0" presId="urn:microsoft.com/office/officeart/2005/8/layout/chevron1"/>
    <dgm:cxn modelId="{56CBC440-D65A-EC46-8E96-EB3C101CCBF7}" srcId="{FF410371-E3D7-4843-B9AB-34CA2759BDC5}" destId="{BB64EFC3-642A-1840-890F-066A7D096923}" srcOrd="4" destOrd="0" parTransId="{595B1131-0697-E844-ABFB-79C396EA9251}" sibTransId="{A6ABC1BE-440C-4749-ACA6-CE5E4E13C2C2}"/>
    <dgm:cxn modelId="{4D68F060-167F-DD48-ADEE-3812E1E6678D}" type="presOf" srcId="{076E7DFD-E159-CD45-AEA4-5C782A4C69B4}" destId="{5B5C1399-96A6-5348-90E3-BB9966E432FC}" srcOrd="0" destOrd="0" presId="urn:microsoft.com/office/officeart/2005/8/layout/chevron1"/>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44BBABB4-2292-9B4F-AEE7-5DDB8E5B6D36}" srcId="{FF410371-E3D7-4843-B9AB-34CA2759BDC5}" destId="{076E7DFD-E159-CD45-AEA4-5C782A4C69B4}" srcOrd="2" destOrd="0" parTransId="{48BDC662-5B83-494E-803D-C621EE316AD4}" sibTransId="{1B8AE75B-66DE-E240-A193-ABDFA25E10FC}"/>
    <dgm:cxn modelId="{B3D636BA-D903-7F41-B335-8DE02EF0C268}" srcId="{FF410371-E3D7-4843-B9AB-34CA2759BDC5}" destId="{30F261F0-50F6-0C41-B29C-82E3972BE018}" srcOrd="1" destOrd="0" parTransId="{B73541A3-AACC-004B-8D6E-D82A2FADE2C4}" sibTransId="{EDBA3E8F-A8D2-0B4B-B889-34826BE39D10}"/>
    <dgm:cxn modelId="{49AD6FC4-2957-5744-83C1-4CBE2F79C8D4}" type="presOf" srcId="{30F261F0-50F6-0C41-B29C-82E3972BE018}" destId="{B597B661-68E1-1B41-BC5A-F84E843FED96}" srcOrd="0" destOrd="0" presId="urn:microsoft.com/office/officeart/2005/8/layout/chevron1"/>
    <dgm:cxn modelId="{A4C093F0-1239-8C47-A9B7-4D939FFE8C62}" type="presOf" srcId="{BB64EFC3-642A-1840-890F-066A7D096923}" destId="{8A7FAF40-93E3-F446-980A-EA1093FD4380}" srcOrd="0" destOrd="0" presId="urn:microsoft.com/office/officeart/2005/8/layout/chevron1"/>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C098BC1A-07EE-5149-BBA7-29C9CC7A6D89}" type="presParOf" srcId="{E6306A28-4335-F647-9DD1-251CE22C7525}" destId="{B597B661-68E1-1B41-BC5A-F84E843FED96}" srcOrd="2" destOrd="0" presId="urn:microsoft.com/office/officeart/2005/8/layout/chevron1"/>
    <dgm:cxn modelId="{C11063F5-8581-5D4A-9003-CE258E7CF2E7}" type="presParOf" srcId="{E6306A28-4335-F647-9DD1-251CE22C7525}" destId="{280E9CD4-9D9C-714C-8D40-7D101959EA57}" srcOrd="3" destOrd="0" presId="urn:microsoft.com/office/officeart/2005/8/layout/chevron1"/>
    <dgm:cxn modelId="{33BD11BC-0D63-1948-BDA1-7C489A325911}" type="presParOf" srcId="{E6306A28-4335-F647-9DD1-251CE22C7525}" destId="{5B5C1399-96A6-5348-90E3-BB9966E432FC}" srcOrd="4" destOrd="0" presId="urn:microsoft.com/office/officeart/2005/8/layout/chevron1"/>
    <dgm:cxn modelId="{7716290E-824E-4B4C-BB25-B583C8E47579}" type="presParOf" srcId="{E6306A28-4335-F647-9DD1-251CE22C7525}" destId="{8EECE140-BD08-D446-A1EC-13CC2348CA30}" srcOrd="5" destOrd="0" presId="urn:microsoft.com/office/officeart/2005/8/layout/chevron1"/>
    <dgm:cxn modelId="{CBD569A0-4AE0-504E-A18C-7E3BB21C58A3}" type="presParOf" srcId="{E6306A28-4335-F647-9DD1-251CE22C7525}" destId="{A8DC40E2-DD5E-D34F-B8F7-328E7DB280CC}" srcOrd="6" destOrd="0" presId="urn:microsoft.com/office/officeart/2005/8/layout/chevron1"/>
    <dgm:cxn modelId="{5B86981F-F36B-FA46-8622-847BDAA1F17D}" type="presParOf" srcId="{E6306A28-4335-F647-9DD1-251CE22C7525}" destId="{F04D43E3-244B-C04F-9FA4-1676AE17D14C}" srcOrd="7" destOrd="0" presId="urn:microsoft.com/office/officeart/2005/8/layout/chevron1"/>
    <dgm:cxn modelId="{12B4BB4E-2FE9-D542-8B9F-E1DB4347A797}" type="presParOf" srcId="{E6306A28-4335-F647-9DD1-251CE22C7525}" destId="{8A7FAF40-93E3-F446-980A-EA1093FD4380}"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產品影片</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2505C9CF-8D62-8C41-AD06-CCC5D9AE87A6}">
      <dgm:prSet phldrT="[文字]"/>
      <dgm:spPr>
        <a:solidFill>
          <a:schemeClr val="tx1"/>
        </a:solidFill>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並剔除贅詞</a:t>
          </a:r>
          <a:endParaRPr lang="zh-TW" altLang="en-US" dirty="0"/>
        </a:p>
      </dgm:t>
    </dgm:pt>
    <dgm:pt modelId="{49D20B88-43B1-2D45-A461-82DB089E74E5}" type="parTrans" cxnId="{D745F60B-68EE-EB49-9AD7-957562FA5934}">
      <dgm:prSet/>
      <dgm:spPr/>
      <dgm:t>
        <a:bodyPr/>
        <a:lstStyle/>
        <a:p>
          <a:endParaRPr lang="zh-TW" altLang="en-US"/>
        </a:p>
      </dgm:t>
    </dgm:pt>
    <dgm:pt modelId="{F2E37212-09A5-9D43-87CE-16B65F8A67DD}" type="sibTrans" cxnId="{D745F60B-68EE-EB49-9AD7-957562FA5934}">
      <dgm:prSet/>
      <dgm:spPr/>
      <dgm:t>
        <a:bodyPr/>
        <a:lstStyle/>
        <a:p>
          <a:endParaRPr lang="zh-TW" altLang="en-US"/>
        </a:p>
      </dgm:t>
    </dgm:pt>
    <dgm:pt modelId="{BB64EFC3-642A-1840-890F-066A7D096923}">
      <dgm:prSet phldrT="[文字]"/>
      <dgm:spPr/>
      <dgm:t>
        <a:bodyPr/>
        <a:lstStyle/>
        <a:p>
          <a:r>
            <a:rPr lang="zh-TW" altLang="en-US">
              <a:latin typeface="Microsoft JhengHei" panose="020B0604030504040204" pitchFamily="34" charset="-120"/>
              <a:ea typeface="Microsoft JhengHei" panose="020B0604030504040204" pitchFamily="34" charset="-120"/>
            </a:rPr>
            <a:t>提供</a:t>
          </a:r>
          <a:r>
            <a:rPr lang="en-US" altLang="zh-TW">
              <a:latin typeface="Microsoft JhengHei" panose="020B0604030504040204" pitchFamily="34" charset="-120"/>
              <a:ea typeface="Microsoft JhengHei" panose="020B0604030504040204" pitchFamily="34" charset="-120"/>
            </a:rPr>
            <a:t>TOP20</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熱搜關鍵字</a:t>
          </a:r>
          <a:endParaRPr lang="zh-TW" altLang="en-US" dirty="0"/>
        </a:p>
      </dgm:t>
    </dgm:pt>
    <dgm:pt modelId="{595B1131-0697-E844-ABFB-79C396EA9251}" type="parTrans" cxnId="{56CBC440-D65A-EC46-8E96-EB3C101CCBF7}">
      <dgm:prSet/>
      <dgm:spPr/>
      <dgm:t>
        <a:bodyPr/>
        <a:lstStyle/>
        <a:p>
          <a:endParaRPr lang="zh-TW" altLang="en-US"/>
        </a:p>
      </dgm:t>
    </dgm:pt>
    <dgm:pt modelId="{A6ABC1BE-440C-4749-ACA6-CE5E4E13C2C2}" type="sibTrans" cxnId="{56CBC440-D65A-EC46-8E96-EB3C101CCBF7}">
      <dgm:prSet/>
      <dgm:spPr/>
      <dgm:t>
        <a:bodyPr/>
        <a:lstStyle/>
        <a:p>
          <a:endParaRPr lang="zh-TW" altLang="en-US"/>
        </a:p>
      </dgm:t>
    </dgm:pt>
    <dgm:pt modelId="{30F261F0-50F6-0C41-B29C-82E3972BE018}">
      <dgm:prSet/>
      <dgm:spPr/>
      <dgm:t>
        <a:bodyPr/>
        <a:lstStyle/>
        <a:p>
          <a:r>
            <a:rPr lang="zh-TW" altLang="en-US">
              <a:latin typeface="Microsoft JhengHei" panose="020B0604030504040204" pitchFamily="34" charset="-120"/>
              <a:ea typeface="Microsoft JhengHei" panose="020B0604030504040204" pitchFamily="34" charset="-120"/>
            </a:rPr>
            <a:t>將影片音檔</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轉為文字檔案</a:t>
          </a:r>
          <a:endParaRPr lang="zh-TW" altLang="en-US" dirty="0"/>
        </a:p>
      </dgm:t>
    </dgm:pt>
    <dgm:pt modelId="{B73541A3-AACC-004B-8D6E-D82A2FADE2C4}" type="parTrans" cxnId="{B3D636BA-D903-7F41-B335-8DE02EF0C268}">
      <dgm:prSet/>
      <dgm:spPr/>
      <dgm:t>
        <a:bodyPr/>
        <a:lstStyle/>
        <a:p>
          <a:endParaRPr lang="zh-TW" altLang="en-US"/>
        </a:p>
      </dgm:t>
    </dgm:pt>
    <dgm:pt modelId="{EDBA3E8F-A8D2-0B4B-B889-34826BE39D10}" type="sibTrans" cxnId="{B3D636BA-D903-7F41-B335-8DE02EF0C268}">
      <dgm:prSet/>
      <dgm:spPr/>
      <dgm:t>
        <a:bodyPr/>
        <a:lstStyle/>
        <a:p>
          <a:endParaRPr lang="zh-TW" altLang="en-US"/>
        </a:p>
      </dgm:t>
    </dgm:pt>
    <dgm:pt modelId="{076E7DFD-E159-CD45-AEA4-5C782A4C69B4}">
      <dgm:prSet/>
      <dgm:spPr/>
      <dgm:t>
        <a:bodyPr/>
        <a:lstStyle/>
        <a:p>
          <a:r>
            <a:rPr lang="zh-TW" altLang="en-US">
              <a:latin typeface="Microsoft JhengHei" panose="020B0604030504040204" pitchFamily="34" charset="-120"/>
              <a:ea typeface="Microsoft JhengHei" panose="020B0604030504040204" pitchFamily="34" charset="-120"/>
            </a:rPr>
            <a:t>文字資料輸入</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斷詞工具演算</a:t>
          </a:r>
          <a:endParaRPr lang="zh-TW" altLang="en-US" dirty="0"/>
        </a:p>
      </dgm:t>
    </dgm:pt>
    <dgm:pt modelId="{48BDC662-5B83-494E-803D-C621EE316AD4}" type="parTrans" cxnId="{44BBABB4-2292-9B4F-AEE7-5DDB8E5B6D36}">
      <dgm:prSet/>
      <dgm:spPr/>
      <dgm:t>
        <a:bodyPr/>
        <a:lstStyle/>
        <a:p>
          <a:endParaRPr lang="zh-TW" altLang="en-US"/>
        </a:p>
      </dgm:t>
    </dgm:pt>
    <dgm:pt modelId="{1B8AE75B-66DE-E240-A193-ABDFA25E10FC}" type="sibTrans" cxnId="{44BBABB4-2292-9B4F-AEE7-5DDB8E5B6D36}">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5">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B597B661-68E1-1B41-BC5A-F84E843FED96}" type="pres">
      <dgm:prSet presAssocID="{30F261F0-50F6-0C41-B29C-82E3972BE018}" presName="parTxOnly" presStyleLbl="node1" presStyleIdx="1" presStyleCnt="5">
        <dgm:presLayoutVars>
          <dgm:chMax val="0"/>
          <dgm:chPref val="0"/>
          <dgm:bulletEnabled val="1"/>
        </dgm:presLayoutVars>
      </dgm:prSet>
      <dgm:spPr/>
    </dgm:pt>
    <dgm:pt modelId="{280E9CD4-9D9C-714C-8D40-7D101959EA57}" type="pres">
      <dgm:prSet presAssocID="{EDBA3E8F-A8D2-0B4B-B889-34826BE39D10}" presName="parTxOnlySpace" presStyleCnt="0"/>
      <dgm:spPr/>
    </dgm:pt>
    <dgm:pt modelId="{5B5C1399-96A6-5348-90E3-BB9966E432FC}" type="pres">
      <dgm:prSet presAssocID="{076E7DFD-E159-CD45-AEA4-5C782A4C69B4}" presName="parTxOnly" presStyleLbl="node1" presStyleIdx="2" presStyleCnt="5" custLinFactNeighborY="-16563">
        <dgm:presLayoutVars>
          <dgm:chMax val="0"/>
          <dgm:chPref val="0"/>
          <dgm:bulletEnabled val="1"/>
        </dgm:presLayoutVars>
      </dgm:prSet>
      <dgm:spPr/>
    </dgm:pt>
    <dgm:pt modelId="{8EECE140-BD08-D446-A1EC-13CC2348CA30}" type="pres">
      <dgm:prSet presAssocID="{1B8AE75B-66DE-E240-A193-ABDFA25E10FC}" presName="parTxOnlySpace" presStyleCnt="0"/>
      <dgm:spPr/>
    </dgm:pt>
    <dgm:pt modelId="{A8DC40E2-DD5E-D34F-B8F7-328E7DB280CC}" type="pres">
      <dgm:prSet presAssocID="{2505C9CF-8D62-8C41-AD06-CCC5D9AE87A6}" presName="parTxOnly" presStyleLbl="node1" presStyleIdx="3" presStyleCnt="5">
        <dgm:presLayoutVars>
          <dgm:chMax val="0"/>
          <dgm:chPref val="0"/>
          <dgm:bulletEnabled val="1"/>
        </dgm:presLayoutVars>
      </dgm:prSet>
      <dgm:spPr/>
    </dgm:pt>
    <dgm:pt modelId="{F04D43E3-244B-C04F-9FA4-1676AE17D14C}" type="pres">
      <dgm:prSet presAssocID="{F2E37212-09A5-9D43-87CE-16B65F8A67DD}" presName="parTxOnlySpace" presStyleCnt="0"/>
      <dgm:spPr/>
    </dgm:pt>
    <dgm:pt modelId="{8A7FAF40-93E3-F446-980A-EA1093FD4380}" type="pres">
      <dgm:prSet presAssocID="{BB64EFC3-642A-1840-890F-066A7D096923}" presName="parTxOnly" presStyleLbl="node1" presStyleIdx="4" presStyleCnt="5">
        <dgm:presLayoutVars>
          <dgm:chMax val="0"/>
          <dgm:chPref val="0"/>
          <dgm:bulletEnabled val="1"/>
        </dgm:presLayoutVars>
      </dgm:prSet>
      <dgm:spPr/>
    </dgm:pt>
  </dgm:ptLst>
  <dgm:cxnLst>
    <dgm:cxn modelId="{D745F60B-68EE-EB49-9AD7-957562FA5934}" srcId="{FF410371-E3D7-4843-B9AB-34CA2759BDC5}" destId="{2505C9CF-8D62-8C41-AD06-CCC5D9AE87A6}" srcOrd="3" destOrd="0" parTransId="{49D20B88-43B1-2D45-A461-82DB089E74E5}" sibTransId="{F2E37212-09A5-9D43-87CE-16B65F8A67DD}"/>
    <dgm:cxn modelId="{D0B8D131-B954-7E42-9C09-C160EFC88C3F}" type="presOf" srcId="{2505C9CF-8D62-8C41-AD06-CCC5D9AE87A6}" destId="{A8DC40E2-DD5E-D34F-B8F7-328E7DB280CC}" srcOrd="0" destOrd="0" presId="urn:microsoft.com/office/officeart/2005/8/layout/chevron1"/>
    <dgm:cxn modelId="{56CBC440-D65A-EC46-8E96-EB3C101CCBF7}" srcId="{FF410371-E3D7-4843-B9AB-34CA2759BDC5}" destId="{BB64EFC3-642A-1840-890F-066A7D096923}" srcOrd="4" destOrd="0" parTransId="{595B1131-0697-E844-ABFB-79C396EA9251}" sibTransId="{A6ABC1BE-440C-4749-ACA6-CE5E4E13C2C2}"/>
    <dgm:cxn modelId="{4D68F060-167F-DD48-ADEE-3812E1E6678D}" type="presOf" srcId="{076E7DFD-E159-CD45-AEA4-5C782A4C69B4}" destId="{5B5C1399-96A6-5348-90E3-BB9966E432FC}" srcOrd="0" destOrd="0" presId="urn:microsoft.com/office/officeart/2005/8/layout/chevron1"/>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44BBABB4-2292-9B4F-AEE7-5DDB8E5B6D36}" srcId="{FF410371-E3D7-4843-B9AB-34CA2759BDC5}" destId="{076E7DFD-E159-CD45-AEA4-5C782A4C69B4}" srcOrd="2" destOrd="0" parTransId="{48BDC662-5B83-494E-803D-C621EE316AD4}" sibTransId="{1B8AE75B-66DE-E240-A193-ABDFA25E10FC}"/>
    <dgm:cxn modelId="{B3D636BA-D903-7F41-B335-8DE02EF0C268}" srcId="{FF410371-E3D7-4843-B9AB-34CA2759BDC5}" destId="{30F261F0-50F6-0C41-B29C-82E3972BE018}" srcOrd="1" destOrd="0" parTransId="{B73541A3-AACC-004B-8D6E-D82A2FADE2C4}" sibTransId="{EDBA3E8F-A8D2-0B4B-B889-34826BE39D10}"/>
    <dgm:cxn modelId="{49AD6FC4-2957-5744-83C1-4CBE2F79C8D4}" type="presOf" srcId="{30F261F0-50F6-0C41-B29C-82E3972BE018}" destId="{B597B661-68E1-1B41-BC5A-F84E843FED96}" srcOrd="0" destOrd="0" presId="urn:microsoft.com/office/officeart/2005/8/layout/chevron1"/>
    <dgm:cxn modelId="{A4C093F0-1239-8C47-A9B7-4D939FFE8C62}" type="presOf" srcId="{BB64EFC3-642A-1840-890F-066A7D096923}" destId="{8A7FAF40-93E3-F446-980A-EA1093FD4380}" srcOrd="0" destOrd="0" presId="urn:microsoft.com/office/officeart/2005/8/layout/chevron1"/>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C098BC1A-07EE-5149-BBA7-29C9CC7A6D89}" type="presParOf" srcId="{E6306A28-4335-F647-9DD1-251CE22C7525}" destId="{B597B661-68E1-1B41-BC5A-F84E843FED96}" srcOrd="2" destOrd="0" presId="urn:microsoft.com/office/officeart/2005/8/layout/chevron1"/>
    <dgm:cxn modelId="{C11063F5-8581-5D4A-9003-CE258E7CF2E7}" type="presParOf" srcId="{E6306A28-4335-F647-9DD1-251CE22C7525}" destId="{280E9CD4-9D9C-714C-8D40-7D101959EA57}" srcOrd="3" destOrd="0" presId="urn:microsoft.com/office/officeart/2005/8/layout/chevron1"/>
    <dgm:cxn modelId="{33BD11BC-0D63-1948-BDA1-7C489A325911}" type="presParOf" srcId="{E6306A28-4335-F647-9DD1-251CE22C7525}" destId="{5B5C1399-96A6-5348-90E3-BB9966E432FC}" srcOrd="4" destOrd="0" presId="urn:microsoft.com/office/officeart/2005/8/layout/chevron1"/>
    <dgm:cxn modelId="{7716290E-824E-4B4C-BB25-B583C8E47579}" type="presParOf" srcId="{E6306A28-4335-F647-9DD1-251CE22C7525}" destId="{8EECE140-BD08-D446-A1EC-13CC2348CA30}" srcOrd="5" destOrd="0" presId="urn:microsoft.com/office/officeart/2005/8/layout/chevron1"/>
    <dgm:cxn modelId="{CBD569A0-4AE0-504E-A18C-7E3BB21C58A3}" type="presParOf" srcId="{E6306A28-4335-F647-9DD1-251CE22C7525}" destId="{A8DC40E2-DD5E-D34F-B8F7-328E7DB280CC}" srcOrd="6" destOrd="0" presId="urn:microsoft.com/office/officeart/2005/8/layout/chevron1"/>
    <dgm:cxn modelId="{5B86981F-F36B-FA46-8622-847BDAA1F17D}" type="presParOf" srcId="{E6306A28-4335-F647-9DD1-251CE22C7525}" destId="{F04D43E3-244B-C04F-9FA4-1676AE17D14C}" srcOrd="7" destOrd="0" presId="urn:microsoft.com/office/officeart/2005/8/layout/chevron1"/>
    <dgm:cxn modelId="{12B4BB4E-2FE9-D542-8B9F-E1DB4347A797}" type="presParOf" srcId="{E6306A28-4335-F647-9DD1-251CE22C7525}" destId="{8A7FAF40-93E3-F446-980A-EA1093FD438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產品影片</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2505C9CF-8D62-8C41-AD06-CCC5D9AE87A6}">
      <dgm:prSet phldrT="[文字]"/>
      <dgm:spPr>
        <a:solidFill>
          <a:schemeClr val="tx1"/>
        </a:solidFill>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並剔除贅詞</a:t>
          </a:r>
          <a:endParaRPr lang="zh-TW" altLang="en-US" dirty="0"/>
        </a:p>
      </dgm:t>
    </dgm:pt>
    <dgm:pt modelId="{49D20B88-43B1-2D45-A461-82DB089E74E5}" type="parTrans" cxnId="{D745F60B-68EE-EB49-9AD7-957562FA5934}">
      <dgm:prSet/>
      <dgm:spPr/>
      <dgm:t>
        <a:bodyPr/>
        <a:lstStyle/>
        <a:p>
          <a:endParaRPr lang="zh-TW" altLang="en-US"/>
        </a:p>
      </dgm:t>
    </dgm:pt>
    <dgm:pt modelId="{F2E37212-09A5-9D43-87CE-16B65F8A67DD}" type="sibTrans" cxnId="{D745F60B-68EE-EB49-9AD7-957562FA5934}">
      <dgm:prSet/>
      <dgm:spPr/>
      <dgm:t>
        <a:bodyPr/>
        <a:lstStyle/>
        <a:p>
          <a:endParaRPr lang="zh-TW" altLang="en-US"/>
        </a:p>
      </dgm:t>
    </dgm:pt>
    <dgm:pt modelId="{BB64EFC3-642A-1840-890F-066A7D096923}">
      <dgm:prSet phldrT="[文字]"/>
      <dgm:spPr/>
      <dgm:t>
        <a:bodyPr/>
        <a:lstStyle/>
        <a:p>
          <a:r>
            <a:rPr lang="zh-TW" altLang="en-US">
              <a:latin typeface="Microsoft JhengHei" panose="020B0604030504040204" pitchFamily="34" charset="-120"/>
              <a:ea typeface="Microsoft JhengHei" panose="020B0604030504040204" pitchFamily="34" charset="-120"/>
            </a:rPr>
            <a:t>提供</a:t>
          </a:r>
          <a:r>
            <a:rPr lang="en-US" altLang="zh-TW">
              <a:latin typeface="Microsoft JhengHei" panose="020B0604030504040204" pitchFamily="34" charset="-120"/>
              <a:ea typeface="Microsoft JhengHei" panose="020B0604030504040204" pitchFamily="34" charset="-120"/>
            </a:rPr>
            <a:t>TOP20</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熱搜關鍵字</a:t>
          </a:r>
          <a:endParaRPr lang="zh-TW" altLang="en-US" dirty="0"/>
        </a:p>
      </dgm:t>
    </dgm:pt>
    <dgm:pt modelId="{595B1131-0697-E844-ABFB-79C396EA9251}" type="parTrans" cxnId="{56CBC440-D65A-EC46-8E96-EB3C101CCBF7}">
      <dgm:prSet/>
      <dgm:spPr/>
      <dgm:t>
        <a:bodyPr/>
        <a:lstStyle/>
        <a:p>
          <a:endParaRPr lang="zh-TW" altLang="en-US"/>
        </a:p>
      </dgm:t>
    </dgm:pt>
    <dgm:pt modelId="{A6ABC1BE-440C-4749-ACA6-CE5E4E13C2C2}" type="sibTrans" cxnId="{56CBC440-D65A-EC46-8E96-EB3C101CCBF7}">
      <dgm:prSet/>
      <dgm:spPr/>
      <dgm:t>
        <a:bodyPr/>
        <a:lstStyle/>
        <a:p>
          <a:endParaRPr lang="zh-TW" altLang="en-US"/>
        </a:p>
      </dgm:t>
    </dgm:pt>
    <dgm:pt modelId="{30F261F0-50F6-0C41-B29C-82E3972BE018}">
      <dgm:prSet/>
      <dgm:spPr/>
      <dgm:t>
        <a:bodyPr/>
        <a:lstStyle/>
        <a:p>
          <a:r>
            <a:rPr lang="zh-TW" altLang="en-US">
              <a:latin typeface="Microsoft JhengHei" panose="020B0604030504040204" pitchFamily="34" charset="-120"/>
              <a:ea typeface="Microsoft JhengHei" panose="020B0604030504040204" pitchFamily="34" charset="-120"/>
            </a:rPr>
            <a:t>將影片音檔</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轉為文字檔案</a:t>
          </a:r>
          <a:endParaRPr lang="zh-TW" altLang="en-US" dirty="0"/>
        </a:p>
      </dgm:t>
    </dgm:pt>
    <dgm:pt modelId="{B73541A3-AACC-004B-8D6E-D82A2FADE2C4}" type="parTrans" cxnId="{B3D636BA-D903-7F41-B335-8DE02EF0C268}">
      <dgm:prSet/>
      <dgm:spPr/>
      <dgm:t>
        <a:bodyPr/>
        <a:lstStyle/>
        <a:p>
          <a:endParaRPr lang="zh-TW" altLang="en-US"/>
        </a:p>
      </dgm:t>
    </dgm:pt>
    <dgm:pt modelId="{EDBA3E8F-A8D2-0B4B-B889-34826BE39D10}" type="sibTrans" cxnId="{B3D636BA-D903-7F41-B335-8DE02EF0C268}">
      <dgm:prSet/>
      <dgm:spPr/>
      <dgm:t>
        <a:bodyPr/>
        <a:lstStyle/>
        <a:p>
          <a:endParaRPr lang="zh-TW" altLang="en-US"/>
        </a:p>
      </dgm:t>
    </dgm:pt>
    <dgm:pt modelId="{076E7DFD-E159-CD45-AEA4-5C782A4C69B4}">
      <dgm:prSet/>
      <dgm:spPr/>
      <dgm:t>
        <a:bodyPr/>
        <a:lstStyle/>
        <a:p>
          <a:r>
            <a:rPr lang="zh-TW" altLang="en-US">
              <a:latin typeface="Microsoft JhengHei" panose="020B0604030504040204" pitchFamily="34" charset="-120"/>
              <a:ea typeface="Microsoft JhengHei" panose="020B0604030504040204" pitchFamily="34" charset="-120"/>
            </a:rPr>
            <a:t>文字資料輸入</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斷詞工具演算</a:t>
          </a:r>
          <a:endParaRPr lang="zh-TW" altLang="en-US" dirty="0"/>
        </a:p>
      </dgm:t>
    </dgm:pt>
    <dgm:pt modelId="{48BDC662-5B83-494E-803D-C621EE316AD4}" type="parTrans" cxnId="{44BBABB4-2292-9B4F-AEE7-5DDB8E5B6D36}">
      <dgm:prSet/>
      <dgm:spPr/>
      <dgm:t>
        <a:bodyPr/>
        <a:lstStyle/>
        <a:p>
          <a:endParaRPr lang="zh-TW" altLang="en-US"/>
        </a:p>
      </dgm:t>
    </dgm:pt>
    <dgm:pt modelId="{1B8AE75B-66DE-E240-A193-ABDFA25E10FC}" type="sibTrans" cxnId="{44BBABB4-2292-9B4F-AEE7-5DDB8E5B6D36}">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5">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B597B661-68E1-1B41-BC5A-F84E843FED96}" type="pres">
      <dgm:prSet presAssocID="{30F261F0-50F6-0C41-B29C-82E3972BE018}" presName="parTxOnly" presStyleLbl="node1" presStyleIdx="1" presStyleCnt="5">
        <dgm:presLayoutVars>
          <dgm:chMax val="0"/>
          <dgm:chPref val="0"/>
          <dgm:bulletEnabled val="1"/>
        </dgm:presLayoutVars>
      </dgm:prSet>
      <dgm:spPr/>
    </dgm:pt>
    <dgm:pt modelId="{280E9CD4-9D9C-714C-8D40-7D101959EA57}" type="pres">
      <dgm:prSet presAssocID="{EDBA3E8F-A8D2-0B4B-B889-34826BE39D10}" presName="parTxOnlySpace" presStyleCnt="0"/>
      <dgm:spPr/>
    </dgm:pt>
    <dgm:pt modelId="{5B5C1399-96A6-5348-90E3-BB9966E432FC}" type="pres">
      <dgm:prSet presAssocID="{076E7DFD-E159-CD45-AEA4-5C782A4C69B4}" presName="parTxOnly" presStyleLbl="node1" presStyleIdx="2" presStyleCnt="5" custLinFactNeighborY="-16563">
        <dgm:presLayoutVars>
          <dgm:chMax val="0"/>
          <dgm:chPref val="0"/>
          <dgm:bulletEnabled val="1"/>
        </dgm:presLayoutVars>
      </dgm:prSet>
      <dgm:spPr/>
    </dgm:pt>
    <dgm:pt modelId="{8EECE140-BD08-D446-A1EC-13CC2348CA30}" type="pres">
      <dgm:prSet presAssocID="{1B8AE75B-66DE-E240-A193-ABDFA25E10FC}" presName="parTxOnlySpace" presStyleCnt="0"/>
      <dgm:spPr/>
    </dgm:pt>
    <dgm:pt modelId="{A8DC40E2-DD5E-D34F-B8F7-328E7DB280CC}" type="pres">
      <dgm:prSet presAssocID="{2505C9CF-8D62-8C41-AD06-CCC5D9AE87A6}" presName="parTxOnly" presStyleLbl="node1" presStyleIdx="3" presStyleCnt="5">
        <dgm:presLayoutVars>
          <dgm:chMax val="0"/>
          <dgm:chPref val="0"/>
          <dgm:bulletEnabled val="1"/>
        </dgm:presLayoutVars>
      </dgm:prSet>
      <dgm:spPr/>
    </dgm:pt>
    <dgm:pt modelId="{F04D43E3-244B-C04F-9FA4-1676AE17D14C}" type="pres">
      <dgm:prSet presAssocID="{F2E37212-09A5-9D43-87CE-16B65F8A67DD}" presName="parTxOnlySpace" presStyleCnt="0"/>
      <dgm:spPr/>
    </dgm:pt>
    <dgm:pt modelId="{8A7FAF40-93E3-F446-980A-EA1093FD4380}" type="pres">
      <dgm:prSet presAssocID="{BB64EFC3-642A-1840-890F-066A7D096923}" presName="parTxOnly" presStyleLbl="node1" presStyleIdx="4" presStyleCnt="5">
        <dgm:presLayoutVars>
          <dgm:chMax val="0"/>
          <dgm:chPref val="0"/>
          <dgm:bulletEnabled val="1"/>
        </dgm:presLayoutVars>
      </dgm:prSet>
      <dgm:spPr/>
    </dgm:pt>
  </dgm:ptLst>
  <dgm:cxnLst>
    <dgm:cxn modelId="{D745F60B-68EE-EB49-9AD7-957562FA5934}" srcId="{FF410371-E3D7-4843-B9AB-34CA2759BDC5}" destId="{2505C9CF-8D62-8C41-AD06-CCC5D9AE87A6}" srcOrd="3" destOrd="0" parTransId="{49D20B88-43B1-2D45-A461-82DB089E74E5}" sibTransId="{F2E37212-09A5-9D43-87CE-16B65F8A67DD}"/>
    <dgm:cxn modelId="{D0B8D131-B954-7E42-9C09-C160EFC88C3F}" type="presOf" srcId="{2505C9CF-8D62-8C41-AD06-CCC5D9AE87A6}" destId="{A8DC40E2-DD5E-D34F-B8F7-328E7DB280CC}" srcOrd="0" destOrd="0" presId="urn:microsoft.com/office/officeart/2005/8/layout/chevron1"/>
    <dgm:cxn modelId="{56CBC440-D65A-EC46-8E96-EB3C101CCBF7}" srcId="{FF410371-E3D7-4843-B9AB-34CA2759BDC5}" destId="{BB64EFC3-642A-1840-890F-066A7D096923}" srcOrd="4" destOrd="0" parTransId="{595B1131-0697-E844-ABFB-79C396EA9251}" sibTransId="{A6ABC1BE-440C-4749-ACA6-CE5E4E13C2C2}"/>
    <dgm:cxn modelId="{4D68F060-167F-DD48-ADEE-3812E1E6678D}" type="presOf" srcId="{076E7DFD-E159-CD45-AEA4-5C782A4C69B4}" destId="{5B5C1399-96A6-5348-90E3-BB9966E432FC}" srcOrd="0" destOrd="0" presId="urn:microsoft.com/office/officeart/2005/8/layout/chevron1"/>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44BBABB4-2292-9B4F-AEE7-5DDB8E5B6D36}" srcId="{FF410371-E3D7-4843-B9AB-34CA2759BDC5}" destId="{076E7DFD-E159-CD45-AEA4-5C782A4C69B4}" srcOrd="2" destOrd="0" parTransId="{48BDC662-5B83-494E-803D-C621EE316AD4}" sibTransId="{1B8AE75B-66DE-E240-A193-ABDFA25E10FC}"/>
    <dgm:cxn modelId="{B3D636BA-D903-7F41-B335-8DE02EF0C268}" srcId="{FF410371-E3D7-4843-B9AB-34CA2759BDC5}" destId="{30F261F0-50F6-0C41-B29C-82E3972BE018}" srcOrd="1" destOrd="0" parTransId="{B73541A3-AACC-004B-8D6E-D82A2FADE2C4}" sibTransId="{EDBA3E8F-A8D2-0B4B-B889-34826BE39D10}"/>
    <dgm:cxn modelId="{49AD6FC4-2957-5744-83C1-4CBE2F79C8D4}" type="presOf" srcId="{30F261F0-50F6-0C41-B29C-82E3972BE018}" destId="{B597B661-68E1-1B41-BC5A-F84E843FED96}" srcOrd="0" destOrd="0" presId="urn:microsoft.com/office/officeart/2005/8/layout/chevron1"/>
    <dgm:cxn modelId="{A4C093F0-1239-8C47-A9B7-4D939FFE8C62}" type="presOf" srcId="{BB64EFC3-642A-1840-890F-066A7D096923}" destId="{8A7FAF40-93E3-F446-980A-EA1093FD4380}" srcOrd="0" destOrd="0" presId="urn:microsoft.com/office/officeart/2005/8/layout/chevron1"/>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C098BC1A-07EE-5149-BBA7-29C9CC7A6D89}" type="presParOf" srcId="{E6306A28-4335-F647-9DD1-251CE22C7525}" destId="{B597B661-68E1-1B41-BC5A-F84E843FED96}" srcOrd="2" destOrd="0" presId="urn:microsoft.com/office/officeart/2005/8/layout/chevron1"/>
    <dgm:cxn modelId="{C11063F5-8581-5D4A-9003-CE258E7CF2E7}" type="presParOf" srcId="{E6306A28-4335-F647-9DD1-251CE22C7525}" destId="{280E9CD4-9D9C-714C-8D40-7D101959EA57}" srcOrd="3" destOrd="0" presId="urn:microsoft.com/office/officeart/2005/8/layout/chevron1"/>
    <dgm:cxn modelId="{33BD11BC-0D63-1948-BDA1-7C489A325911}" type="presParOf" srcId="{E6306A28-4335-F647-9DD1-251CE22C7525}" destId="{5B5C1399-96A6-5348-90E3-BB9966E432FC}" srcOrd="4" destOrd="0" presId="urn:microsoft.com/office/officeart/2005/8/layout/chevron1"/>
    <dgm:cxn modelId="{7716290E-824E-4B4C-BB25-B583C8E47579}" type="presParOf" srcId="{E6306A28-4335-F647-9DD1-251CE22C7525}" destId="{8EECE140-BD08-D446-A1EC-13CC2348CA30}" srcOrd="5" destOrd="0" presId="urn:microsoft.com/office/officeart/2005/8/layout/chevron1"/>
    <dgm:cxn modelId="{CBD569A0-4AE0-504E-A18C-7E3BB21C58A3}" type="presParOf" srcId="{E6306A28-4335-F647-9DD1-251CE22C7525}" destId="{A8DC40E2-DD5E-D34F-B8F7-328E7DB280CC}" srcOrd="6" destOrd="0" presId="urn:microsoft.com/office/officeart/2005/8/layout/chevron1"/>
    <dgm:cxn modelId="{5B86981F-F36B-FA46-8622-847BDAA1F17D}" type="presParOf" srcId="{E6306A28-4335-F647-9DD1-251CE22C7525}" destId="{F04D43E3-244B-C04F-9FA4-1676AE17D14C}" srcOrd="7" destOrd="0" presId="urn:microsoft.com/office/officeart/2005/8/layout/chevron1"/>
    <dgm:cxn modelId="{12B4BB4E-2FE9-D542-8B9F-E1DB4347A797}" type="presParOf" srcId="{E6306A28-4335-F647-9DD1-251CE22C7525}" destId="{8A7FAF40-93E3-F446-980A-EA1093FD438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a:solidFill>
          <a:schemeClr val="tx1"/>
        </a:solidFill>
      </dgm:spPr>
      <dgm:t>
        <a:bodyPr/>
        <a:lstStyle/>
        <a:p>
          <a:r>
            <a:rPr lang="zh-TW" altLang="en-US" dirty="0">
              <a:latin typeface="Microsoft JhengHei" panose="020B0604030504040204" pitchFamily="34" charset="-120"/>
              <a:ea typeface="Microsoft JhengHei" panose="020B0604030504040204" pitchFamily="34" charset="-120"/>
            </a:rPr>
            <a:t>利用</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關鍵字產生</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廣告文稿</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33C95DE1-A498-2042-B8C0-EF33A2672BB3}">
      <dgm:prSet phldrT="[文字]"/>
      <dgm:spPr/>
      <dgm:t>
        <a:bodyPr/>
        <a:lstStyle/>
        <a:p>
          <a:r>
            <a:rPr lang="zh-TW" altLang="en-US" dirty="0">
              <a:latin typeface="Microsoft JhengHei" panose="020B0604030504040204" pitchFamily="34" charset="-120"/>
              <a:ea typeface="Microsoft JhengHei" panose="020B0604030504040204" pitchFamily="34" charset="-120"/>
            </a:rPr>
            <a:t>用</a:t>
          </a:r>
          <a:r>
            <a:rPr lang="en-US" altLang="zh-TW" dirty="0">
              <a:latin typeface="Microsoft JhengHei" panose="020B0604030504040204" pitchFamily="34" charset="-120"/>
              <a:ea typeface="Microsoft JhengHei" panose="020B0604030504040204" pitchFamily="34" charset="-120"/>
            </a:rPr>
            <a:t>Sentence-</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Transformers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建立文章向量</a:t>
          </a:r>
        </a:p>
      </dgm:t>
    </dgm:pt>
    <dgm:pt modelId="{818929B4-E574-2A44-8F5F-DD21A9D1D290}" type="parTrans" cxnId="{2D5658DD-E984-9D4A-94EA-9596DC8A565E}">
      <dgm:prSet/>
      <dgm:spPr/>
      <dgm:t>
        <a:bodyPr/>
        <a:lstStyle/>
        <a:p>
          <a:endParaRPr lang="zh-TW" altLang="en-US"/>
        </a:p>
      </dgm:t>
    </dgm:pt>
    <dgm:pt modelId="{C20DA967-0AC8-0149-89B7-945782D548C7}" type="sibTrans" cxnId="{2D5658DD-E984-9D4A-94EA-9596DC8A565E}">
      <dgm:prSet/>
      <dgm:spPr/>
      <dgm:t>
        <a:bodyPr/>
        <a:lstStyle/>
        <a:p>
          <a:endParaRPr lang="zh-TW" altLang="en-US"/>
        </a:p>
      </dgm:t>
    </dgm:pt>
    <dgm:pt modelId="{3DFD3B41-E109-754E-8392-92DE516CEEB3}">
      <dgm:prSet phldrT="[文字]"/>
      <dgm:spPr/>
      <dgm:t>
        <a:bodyPr/>
        <a:lstStyle/>
        <a:p>
          <a:r>
            <a:rPr lang="zh-TW" altLang="en-US" dirty="0">
              <a:latin typeface="Microsoft JhengHei" panose="020B0604030504040204" pitchFamily="34" charset="-120"/>
              <a:ea typeface="Microsoft JhengHei" panose="020B0604030504040204" pitchFamily="34" charset="-120"/>
            </a:rPr>
            <a:t>與最佳／最差文章群</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進行相似度比對</a:t>
          </a:r>
        </a:p>
      </dgm:t>
    </dgm:pt>
    <dgm:pt modelId="{DA4CBFEE-FBAE-BD42-BC43-4CD26A7A22D5}" type="parTrans" cxnId="{92A14222-6D0D-D942-A0C3-20B465C925B1}">
      <dgm:prSet/>
      <dgm:spPr/>
      <dgm:t>
        <a:bodyPr/>
        <a:lstStyle/>
        <a:p>
          <a:endParaRPr lang="zh-TW" altLang="en-US"/>
        </a:p>
      </dgm:t>
    </dgm:pt>
    <dgm:pt modelId="{D2AEA72E-BA3C-C546-A648-DB7D0ABC68C3}" type="sibTrans" cxnId="{92A14222-6D0D-D942-A0C3-20B465C925B1}">
      <dgm:prSet/>
      <dgm:spPr/>
      <dgm:t>
        <a:bodyPr/>
        <a:lstStyle/>
        <a:p>
          <a:endParaRPr lang="zh-TW" altLang="en-US"/>
        </a:p>
      </dgm:t>
    </dgm:pt>
    <dgm:pt modelId="{16E86892-284B-0D45-A77F-5400BD0195FA}">
      <dgm:prSet phldrT="[文字]"/>
      <dgm:spPr/>
      <dgm:t>
        <a:bodyPr/>
        <a:lstStyle/>
        <a:p>
          <a:r>
            <a:rPr lang="zh-TW" altLang="en-US" dirty="0">
              <a:latin typeface="Microsoft JhengHei" panose="020B0604030504040204" pitchFamily="34" charset="-120"/>
              <a:ea typeface="Microsoft JhengHei" panose="020B0604030504040204" pitchFamily="34" charset="-120"/>
            </a:rPr>
            <a:t>提供相似度</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評分與優劣判斷</a:t>
          </a:r>
        </a:p>
      </dgm:t>
    </dgm:pt>
    <dgm:pt modelId="{68212FB5-A5D0-0E41-AFFC-5A5F50761DB0}" type="parTrans" cxnId="{80666AC2-546A-7D49-AB88-5D571351275E}">
      <dgm:prSet/>
      <dgm:spPr/>
      <dgm:t>
        <a:bodyPr/>
        <a:lstStyle/>
        <a:p>
          <a:endParaRPr lang="zh-TW" altLang="en-US"/>
        </a:p>
      </dgm:t>
    </dgm:pt>
    <dgm:pt modelId="{0B096C79-60DF-FC4A-BF67-CF4ED5D12FC9}" type="sibTrans" cxnId="{80666AC2-546A-7D49-AB88-5D571351275E}">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4">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566BE809-FB8B-6145-A2C9-BCAF19E71DEB}" type="pres">
      <dgm:prSet presAssocID="{33C95DE1-A498-2042-B8C0-EF33A2672BB3}" presName="parTxOnly" presStyleLbl="node1" presStyleIdx="1" presStyleCnt="4">
        <dgm:presLayoutVars>
          <dgm:chMax val="0"/>
          <dgm:chPref val="0"/>
          <dgm:bulletEnabled val="1"/>
        </dgm:presLayoutVars>
      </dgm:prSet>
      <dgm:spPr/>
    </dgm:pt>
    <dgm:pt modelId="{8E934AE3-DDAE-F643-A8E2-F19A805767BD}" type="pres">
      <dgm:prSet presAssocID="{C20DA967-0AC8-0149-89B7-945782D548C7}" presName="parTxOnlySpace" presStyleCnt="0"/>
      <dgm:spPr/>
    </dgm:pt>
    <dgm:pt modelId="{D02BD1B5-F867-C14A-A785-AE69CC52BFE0}" type="pres">
      <dgm:prSet presAssocID="{3DFD3B41-E109-754E-8392-92DE516CEEB3}" presName="parTxOnly" presStyleLbl="node1" presStyleIdx="2" presStyleCnt="4">
        <dgm:presLayoutVars>
          <dgm:chMax val="0"/>
          <dgm:chPref val="0"/>
          <dgm:bulletEnabled val="1"/>
        </dgm:presLayoutVars>
      </dgm:prSet>
      <dgm:spPr/>
    </dgm:pt>
    <dgm:pt modelId="{7ABAD490-A8DF-C449-A8EF-67FE0098185B}" type="pres">
      <dgm:prSet presAssocID="{D2AEA72E-BA3C-C546-A648-DB7D0ABC68C3}" presName="parTxOnlySpace" presStyleCnt="0"/>
      <dgm:spPr/>
    </dgm:pt>
    <dgm:pt modelId="{42AFEBDF-FE72-A940-9103-A37C1F314EC5}" type="pres">
      <dgm:prSet presAssocID="{16E86892-284B-0D45-A77F-5400BD0195FA}" presName="parTxOnly" presStyleLbl="node1" presStyleIdx="3" presStyleCnt="4">
        <dgm:presLayoutVars>
          <dgm:chMax val="0"/>
          <dgm:chPref val="0"/>
          <dgm:bulletEnabled val="1"/>
        </dgm:presLayoutVars>
      </dgm:prSet>
      <dgm:spPr/>
    </dgm:pt>
  </dgm:ptLst>
  <dgm:cxnLst>
    <dgm:cxn modelId="{92A14222-6D0D-D942-A0C3-20B465C925B1}" srcId="{FF410371-E3D7-4843-B9AB-34CA2759BDC5}" destId="{3DFD3B41-E109-754E-8392-92DE516CEEB3}" srcOrd="2" destOrd="0" parTransId="{DA4CBFEE-FBAE-BD42-BC43-4CD26A7A22D5}" sibTransId="{D2AEA72E-BA3C-C546-A648-DB7D0ABC68C3}"/>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032871B7-4D2B-014E-9E90-A20F1914DEB5}" type="presOf" srcId="{33C95DE1-A498-2042-B8C0-EF33A2672BB3}" destId="{566BE809-FB8B-6145-A2C9-BCAF19E71DEB}" srcOrd="0" destOrd="0" presId="urn:microsoft.com/office/officeart/2005/8/layout/chevron1"/>
    <dgm:cxn modelId="{80666AC2-546A-7D49-AB88-5D571351275E}" srcId="{FF410371-E3D7-4843-B9AB-34CA2759BDC5}" destId="{16E86892-284B-0D45-A77F-5400BD0195FA}" srcOrd="3" destOrd="0" parTransId="{68212FB5-A5D0-0E41-AFFC-5A5F50761DB0}" sibTransId="{0B096C79-60DF-FC4A-BF67-CF4ED5D12FC9}"/>
    <dgm:cxn modelId="{38F337D6-65DC-3448-BB96-ACF8FCE4AC23}" type="presOf" srcId="{3DFD3B41-E109-754E-8392-92DE516CEEB3}" destId="{D02BD1B5-F867-C14A-A785-AE69CC52BFE0}" srcOrd="0" destOrd="0" presId="urn:microsoft.com/office/officeart/2005/8/layout/chevron1"/>
    <dgm:cxn modelId="{B0F58AD6-9364-324A-A2A4-DA9618912A09}" type="presOf" srcId="{16E86892-284B-0D45-A77F-5400BD0195FA}" destId="{42AFEBDF-FE72-A940-9103-A37C1F314EC5}" srcOrd="0" destOrd="0" presId="urn:microsoft.com/office/officeart/2005/8/layout/chevron1"/>
    <dgm:cxn modelId="{2D5658DD-E984-9D4A-94EA-9596DC8A565E}" srcId="{FF410371-E3D7-4843-B9AB-34CA2759BDC5}" destId="{33C95DE1-A498-2042-B8C0-EF33A2672BB3}" srcOrd="1" destOrd="0" parTransId="{818929B4-E574-2A44-8F5F-DD21A9D1D290}" sibTransId="{C20DA967-0AC8-0149-89B7-945782D548C7}"/>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3C3E432D-74ED-374B-9FFA-AC18E48AB087}" type="presParOf" srcId="{E6306A28-4335-F647-9DD1-251CE22C7525}" destId="{566BE809-FB8B-6145-A2C9-BCAF19E71DEB}" srcOrd="2" destOrd="0" presId="urn:microsoft.com/office/officeart/2005/8/layout/chevron1"/>
    <dgm:cxn modelId="{04D9E685-4DAB-4444-AACF-2B39E36BA596}" type="presParOf" srcId="{E6306A28-4335-F647-9DD1-251CE22C7525}" destId="{8E934AE3-DDAE-F643-A8E2-F19A805767BD}" srcOrd="3" destOrd="0" presId="urn:microsoft.com/office/officeart/2005/8/layout/chevron1"/>
    <dgm:cxn modelId="{7232898D-D9C4-564C-BC72-7A5C3FB37EF6}" type="presParOf" srcId="{E6306A28-4335-F647-9DD1-251CE22C7525}" destId="{D02BD1B5-F867-C14A-A785-AE69CC52BFE0}" srcOrd="4" destOrd="0" presId="urn:microsoft.com/office/officeart/2005/8/layout/chevron1"/>
    <dgm:cxn modelId="{EEB61053-2222-0D46-B4EE-DC8FB6EFDE65}" type="presParOf" srcId="{E6306A28-4335-F647-9DD1-251CE22C7525}" destId="{7ABAD490-A8DF-C449-A8EF-67FE0098185B}" srcOrd="5" destOrd="0" presId="urn:microsoft.com/office/officeart/2005/8/layout/chevron1"/>
    <dgm:cxn modelId="{1E9F66CA-3DD9-1945-A640-AA638131ACB0}" type="presParOf" srcId="{E6306A28-4335-F647-9DD1-251CE22C7525}" destId="{42AFEBDF-FE72-A940-9103-A37C1F314EC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a:solidFill>
          <a:schemeClr val="tx1"/>
        </a:solidFill>
      </dgm:spPr>
      <dgm:t>
        <a:bodyPr/>
        <a:lstStyle/>
        <a:p>
          <a:r>
            <a:rPr lang="zh-TW" altLang="en-US" dirty="0">
              <a:latin typeface="Microsoft JhengHei" panose="020B0604030504040204" pitchFamily="34" charset="-120"/>
              <a:ea typeface="Microsoft JhengHei" panose="020B0604030504040204" pitchFamily="34" charset="-120"/>
            </a:rPr>
            <a:t>利用</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關鍵字產生</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廣告文稿</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33C95DE1-A498-2042-B8C0-EF33A2672BB3}">
      <dgm:prSet phldrT="[文字]"/>
      <dgm:spPr/>
      <dgm:t>
        <a:bodyPr/>
        <a:lstStyle/>
        <a:p>
          <a:r>
            <a:rPr lang="zh-TW" altLang="en-US" dirty="0">
              <a:latin typeface="Microsoft JhengHei" panose="020B0604030504040204" pitchFamily="34" charset="-120"/>
              <a:ea typeface="Microsoft JhengHei" panose="020B0604030504040204" pitchFamily="34" charset="-120"/>
            </a:rPr>
            <a:t>用</a:t>
          </a:r>
          <a:r>
            <a:rPr lang="en-US" altLang="zh-TW" dirty="0">
              <a:latin typeface="Microsoft JhengHei" panose="020B0604030504040204" pitchFamily="34" charset="-120"/>
              <a:ea typeface="Microsoft JhengHei" panose="020B0604030504040204" pitchFamily="34" charset="-120"/>
            </a:rPr>
            <a:t>Sentence-</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Transformers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建立文章向量</a:t>
          </a:r>
        </a:p>
      </dgm:t>
    </dgm:pt>
    <dgm:pt modelId="{818929B4-E574-2A44-8F5F-DD21A9D1D290}" type="parTrans" cxnId="{2D5658DD-E984-9D4A-94EA-9596DC8A565E}">
      <dgm:prSet/>
      <dgm:spPr/>
      <dgm:t>
        <a:bodyPr/>
        <a:lstStyle/>
        <a:p>
          <a:endParaRPr lang="zh-TW" altLang="en-US"/>
        </a:p>
      </dgm:t>
    </dgm:pt>
    <dgm:pt modelId="{C20DA967-0AC8-0149-89B7-945782D548C7}" type="sibTrans" cxnId="{2D5658DD-E984-9D4A-94EA-9596DC8A565E}">
      <dgm:prSet/>
      <dgm:spPr/>
      <dgm:t>
        <a:bodyPr/>
        <a:lstStyle/>
        <a:p>
          <a:endParaRPr lang="zh-TW" altLang="en-US"/>
        </a:p>
      </dgm:t>
    </dgm:pt>
    <dgm:pt modelId="{3DFD3B41-E109-754E-8392-92DE516CEEB3}">
      <dgm:prSet phldrT="[文字]"/>
      <dgm:spPr/>
      <dgm:t>
        <a:bodyPr/>
        <a:lstStyle/>
        <a:p>
          <a:r>
            <a:rPr lang="zh-TW" altLang="en-US" dirty="0">
              <a:latin typeface="Microsoft JhengHei" panose="020B0604030504040204" pitchFamily="34" charset="-120"/>
              <a:ea typeface="Microsoft JhengHei" panose="020B0604030504040204" pitchFamily="34" charset="-120"/>
            </a:rPr>
            <a:t>與最佳／最差文章群</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進行相似度比對</a:t>
          </a:r>
        </a:p>
      </dgm:t>
    </dgm:pt>
    <dgm:pt modelId="{DA4CBFEE-FBAE-BD42-BC43-4CD26A7A22D5}" type="parTrans" cxnId="{92A14222-6D0D-D942-A0C3-20B465C925B1}">
      <dgm:prSet/>
      <dgm:spPr/>
      <dgm:t>
        <a:bodyPr/>
        <a:lstStyle/>
        <a:p>
          <a:endParaRPr lang="zh-TW" altLang="en-US"/>
        </a:p>
      </dgm:t>
    </dgm:pt>
    <dgm:pt modelId="{D2AEA72E-BA3C-C546-A648-DB7D0ABC68C3}" type="sibTrans" cxnId="{92A14222-6D0D-D942-A0C3-20B465C925B1}">
      <dgm:prSet/>
      <dgm:spPr/>
      <dgm:t>
        <a:bodyPr/>
        <a:lstStyle/>
        <a:p>
          <a:endParaRPr lang="zh-TW" altLang="en-US"/>
        </a:p>
      </dgm:t>
    </dgm:pt>
    <dgm:pt modelId="{16E86892-284B-0D45-A77F-5400BD0195FA}">
      <dgm:prSet phldrT="[文字]"/>
      <dgm:spPr/>
      <dgm:t>
        <a:bodyPr/>
        <a:lstStyle/>
        <a:p>
          <a:r>
            <a:rPr lang="zh-TW" altLang="en-US" dirty="0">
              <a:latin typeface="Microsoft JhengHei" panose="020B0604030504040204" pitchFamily="34" charset="-120"/>
              <a:ea typeface="Microsoft JhengHei" panose="020B0604030504040204" pitchFamily="34" charset="-120"/>
            </a:rPr>
            <a:t>提供相似度</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評分與優劣判斷</a:t>
          </a:r>
        </a:p>
      </dgm:t>
    </dgm:pt>
    <dgm:pt modelId="{68212FB5-A5D0-0E41-AFFC-5A5F50761DB0}" type="parTrans" cxnId="{80666AC2-546A-7D49-AB88-5D571351275E}">
      <dgm:prSet/>
      <dgm:spPr/>
      <dgm:t>
        <a:bodyPr/>
        <a:lstStyle/>
        <a:p>
          <a:endParaRPr lang="zh-TW" altLang="en-US"/>
        </a:p>
      </dgm:t>
    </dgm:pt>
    <dgm:pt modelId="{0B096C79-60DF-FC4A-BF67-CF4ED5D12FC9}" type="sibTrans" cxnId="{80666AC2-546A-7D49-AB88-5D571351275E}">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4">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566BE809-FB8B-6145-A2C9-BCAF19E71DEB}" type="pres">
      <dgm:prSet presAssocID="{33C95DE1-A498-2042-B8C0-EF33A2672BB3}" presName="parTxOnly" presStyleLbl="node1" presStyleIdx="1" presStyleCnt="4">
        <dgm:presLayoutVars>
          <dgm:chMax val="0"/>
          <dgm:chPref val="0"/>
          <dgm:bulletEnabled val="1"/>
        </dgm:presLayoutVars>
      </dgm:prSet>
      <dgm:spPr/>
    </dgm:pt>
    <dgm:pt modelId="{8E934AE3-DDAE-F643-A8E2-F19A805767BD}" type="pres">
      <dgm:prSet presAssocID="{C20DA967-0AC8-0149-89B7-945782D548C7}" presName="parTxOnlySpace" presStyleCnt="0"/>
      <dgm:spPr/>
    </dgm:pt>
    <dgm:pt modelId="{D02BD1B5-F867-C14A-A785-AE69CC52BFE0}" type="pres">
      <dgm:prSet presAssocID="{3DFD3B41-E109-754E-8392-92DE516CEEB3}" presName="parTxOnly" presStyleLbl="node1" presStyleIdx="2" presStyleCnt="4">
        <dgm:presLayoutVars>
          <dgm:chMax val="0"/>
          <dgm:chPref val="0"/>
          <dgm:bulletEnabled val="1"/>
        </dgm:presLayoutVars>
      </dgm:prSet>
      <dgm:spPr/>
    </dgm:pt>
    <dgm:pt modelId="{7ABAD490-A8DF-C449-A8EF-67FE0098185B}" type="pres">
      <dgm:prSet presAssocID="{D2AEA72E-BA3C-C546-A648-DB7D0ABC68C3}" presName="parTxOnlySpace" presStyleCnt="0"/>
      <dgm:spPr/>
    </dgm:pt>
    <dgm:pt modelId="{42AFEBDF-FE72-A940-9103-A37C1F314EC5}" type="pres">
      <dgm:prSet presAssocID="{16E86892-284B-0D45-A77F-5400BD0195FA}" presName="parTxOnly" presStyleLbl="node1" presStyleIdx="3" presStyleCnt="4">
        <dgm:presLayoutVars>
          <dgm:chMax val="0"/>
          <dgm:chPref val="0"/>
          <dgm:bulletEnabled val="1"/>
        </dgm:presLayoutVars>
      </dgm:prSet>
      <dgm:spPr/>
    </dgm:pt>
  </dgm:ptLst>
  <dgm:cxnLst>
    <dgm:cxn modelId="{92A14222-6D0D-D942-A0C3-20B465C925B1}" srcId="{FF410371-E3D7-4843-B9AB-34CA2759BDC5}" destId="{3DFD3B41-E109-754E-8392-92DE516CEEB3}" srcOrd="2" destOrd="0" parTransId="{DA4CBFEE-FBAE-BD42-BC43-4CD26A7A22D5}" sibTransId="{D2AEA72E-BA3C-C546-A648-DB7D0ABC68C3}"/>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032871B7-4D2B-014E-9E90-A20F1914DEB5}" type="presOf" srcId="{33C95DE1-A498-2042-B8C0-EF33A2672BB3}" destId="{566BE809-FB8B-6145-A2C9-BCAF19E71DEB}" srcOrd="0" destOrd="0" presId="urn:microsoft.com/office/officeart/2005/8/layout/chevron1"/>
    <dgm:cxn modelId="{80666AC2-546A-7D49-AB88-5D571351275E}" srcId="{FF410371-E3D7-4843-B9AB-34CA2759BDC5}" destId="{16E86892-284B-0D45-A77F-5400BD0195FA}" srcOrd="3" destOrd="0" parTransId="{68212FB5-A5D0-0E41-AFFC-5A5F50761DB0}" sibTransId="{0B096C79-60DF-FC4A-BF67-CF4ED5D12FC9}"/>
    <dgm:cxn modelId="{38F337D6-65DC-3448-BB96-ACF8FCE4AC23}" type="presOf" srcId="{3DFD3B41-E109-754E-8392-92DE516CEEB3}" destId="{D02BD1B5-F867-C14A-A785-AE69CC52BFE0}" srcOrd="0" destOrd="0" presId="urn:microsoft.com/office/officeart/2005/8/layout/chevron1"/>
    <dgm:cxn modelId="{B0F58AD6-9364-324A-A2A4-DA9618912A09}" type="presOf" srcId="{16E86892-284B-0D45-A77F-5400BD0195FA}" destId="{42AFEBDF-FE72-A940-9103-A37C1F314EC5}" srcOrd="0" destOrd="0" presId="urn:microsoft.com/office/officeart/2005/8/layout/chevron1"/>
    <dgm:cxn modelId="{2D5658DD-E984-9D4A-94EA-9596DC8A565E}" srcId="{FF410371-E3D7-4843-B9AB-34CA2759BDC5}" destId="{33C95DE1-A498-2042-B8C0-EF33A2672BB3}" srcOrd="1" destOrd="0" parTransId="{818929B4-E574-2A44-8F5F-DD21A9D1D290}" sibTransId="{C20DA967-0AC8-0149-89B7-945782D548C7}"/>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3C3E432D-74ED-374B-9FFA-AC18E48AB087}" type="presParOf" srcId="{E6306A28-4335-F647-9DD1-251CE22C7525}" destId="{566BE809-FB8B-6145-A2C9-BCAF19E71DEB}" srcOrd="2" destOrd="0" presId="urn:microsoft.com/office/officeart/2005/8/layout/chevron1"/>
    <dgm:cxn modelId="{04D9E685-4DAB-4444-AACF-2B39E36BA596}" type="presParOf" srcId="{E6306A28-4335-F647-9DD1-251CE22C7525}" destId="{8E934AE3-DDAE-F643-A8E2-F19A805767BD}" srcOrd="3" destOrd="0" presId="urn:microsoft.com/office/officeart/2005/8/layout/chevron1"/>
    <dgm:cxn modelId="{7232898D-D9C4-564C-BC72-7A5C3FB37EF6}" type="presParOf" srcId="{E6306A28-4335-F647-9DD1-251CE22C7525}" destId="{D02BD1B5-F867-C14A-A785-AE69CC52BFE0}" srcOrd="4" destOrd="0" presId="urn:microsoft.com/office/officeart/2005/8/layout/chevron1"/>
    <dgm:cxn modelId="{EEB61053-2222-0D46-B4EE-DC8FB6EFDE65}" type="presParOf" srcId="{E6306A28-4335-F647-9DD1-251CE22C7525}" destId="{7ABAD490-A8DF-C449-A8EF-67FE0098185B}" srcOrd="5" destOrd="0" presId="urn:microsoft.com/office/officeart/2005/8/layout/chevron1"/>
    <dgm:cxn modelId="{1E9F66CA-3DD9-1945-A640-AA638131ACB0}" type="presParOf" srcId="{E6306A28-4335-F647-9DD1-251CE22C7525}" destId="{42AFEBDF-FE72-A940-9103-A37C1F314EC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DBEC8-9295-0643-B64A-D4BC1DD11C8E}" type="doc">
      <dgm:prSet loTypeId="urn:microsoft.com/office/officeart/2005/8/layout/hProcess10" loCatId="" qsTypeId="urn:microsoft.com/office/officeart/2005/8/quickstyle/simple1" qsCatId="simple" csTypeId="urn:microsoft.com/office/officeart/2005/8/colors/colorful1" csCatId="colorful" phldr="1"/>
      <dgm:spPr/>
      <dgm:t>
        <a:bodyPr/>
        <a:lstStyle/>
        <a:p>
          <a:endParaRPr lang="zh-TW" altLang="en-US"/>
        </a:p>
      </dgm:t>
    </dgm:pt>
    <dgm:pt modelId="{A7ED48E1-32AB-284F-BC2A-AA1B7011EA5E}">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熱門產品影片</a:t>
          </a:r>
        </a:p>
      </dgm:t>
    </dgm:pt>
    <dgm:pt modelId="{59D45106-9DD5-ED49-8167-502BBE1665D8}" type="par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EC94F1E3-C497-2D4F-993D-1ED11038DFFA}" type="sib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ED5A23E-D376-FB4E-914D-041F7CF786EC}">
      <dgm:prSet phldrT="[文字]"/>
      <dgm:spPr/>
      <dgm:t>
        <a:bodyPr/>
        <a:lstStyle/>
        <a:p>
          <a:r>
            <a:rPr lang="zh-TW" altLang="en-US" dirty="0">
              <a:latin typeface="Microsoft JhengHei" panose="020B0604030504040204" pitchFamily="34" charset="-120"/>
              <a:ea typeface="Microsoft JhengHei" panose="020B0604030504040204" pitchFamily="34" charset="-120"/>
            </a:rPr>
            <a:t>將影片音檔</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轉為文字檔案</a:t>
          </a:r>
        </a:p>
      </dgm:t>
    </dgm:pt>
    <dgm:pt modelId="{C697A565-3675-6741-A9B8-9276C3FBF7EB}" type="par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41F386E-9393-5744-9D98-9A2C1814353F}" type="sib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A37A3E6F-88BB-7545-AA75-C659DBFBA537}">
      <dgm:prSet phldrT="[文字]"/>
      <dgm:spPr/>
      <dgm:t>
        <a:bodyPr/>
        <a:lstStyle/>
        <a:p>
          <a:r>
            <a:rPr lang="zh-TW" altLang="en-US" dirty="0">
              <a:latin typeface="Microsoft JhengHei" panose="020B0604030504040204" pitchFamily="34" charset="-120"/>
              <a:ea typeface="Microsoft JhengHei" panose="020B0604030504040204" pitchFamily="34" charset="-120"/>
            </a:rPr>
            <a:t>文字資料輸入</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斷詞工具演算</a:t>
          </a:r>
        </a:p>
      </dgm:t>
    </dgm:pt>
    <dgm:pt modelId="{8AE3D59B-531A-E041-A120-1E4B47BFE2ED}" type="par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14A38C52-7737-494F-BD27-04A5749A9A9B}" type="sib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995D6721-7B80-1847-87C3-2BE12E0666CF}">
      <dgm:prSet phldrT="[文字]"/>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剔除停用詞</a:t>
          </a:r>
        </a:p>
      </dgm:t>
    </dgm:pt>
    <dgm:pt modelId="{85A2635E-B485-8F46-AFA6-03F88086B338}" type="parTrans" cxnId="{D102C736-AD93-4743-AC9A-2F85F3C676E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D668610-D6C3-694E-9FFE-4E54F094A429}" type="sibTrans" cxnId="{D102C736-AD93-4743-AC9A-2F85F3C676E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D293FB4A-B15C-1C49-A959-8C9114DA85CE}">
      <dgm:prSet phldrT="[文字]"/>
      <dgm:spPr/>
      <dgm:t>
        <a:bodyPr/>
        <a:lstStyle/>
        <a:p>
          <a:r>
            <a:rPr lang="zh-TW" altLang="en-US" dirty="0">
              <a:latin typeface="Microsoft JhengHei" panose="020B0604030504040204" pitchFamily="34" charset="-120"/>
              <a:ea typeface="Microsoft JhengHei" panose="020B0604030504040204" pitchFamily="34" charset="-120"/>
            </a:rPr>
            <a:t>提取</a:t>
          </a:r>
          <a:endParaRPr lang="en-US" altLang="zh-TW" dirty="0">
            <a:latin typeface="Microsoft JhengHei" panose="020B0604030504040204" pitchFamily="34" charset="-120"/>
            <a:ea typeface="Microsoft JhengHei" panose="020B0604030504040204" pitchFamily="34" charset="-120"/>
          </a:endParaRPr>
        </a:p>
        <a:p>
          <a:r>
            <a:rPr lang="zh-TW" altLang="en-US" dirty="0">
              <a:latin typeface="Microsoft JhengHei" panose="020B0604030504040204" pitchFamily="34" charset="-120"/>
              <a:ea typeface="Microsoft JhengHei" panose="020B0604030504040204" pitchFamily="34" charset="-120"/>
            </a:rPr>
            <a:t>熱搜關鍵字</a:t>
          </a:r>
        </a:p>
      </dgm:t>
    </dgm:pt>
    <dgm:pt modelId="{067E648C-5C13-3D4D-83A5-336E84012DD7}" type="par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6EB0C3BF-6D33-7E44-9A58-EC2C88B49A1E}" type="sib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93E957EF-8506-8142-BC1B-6BA6AD4E66CE}" type="pres">
      <dgm:prSet presAssocID="{C66DBEC8-9295-0643-B64A-D4BC1DD11C8E}" presName="Name0" presStyleCnt="0">
        <dgm:presLayoutVars>
          <dgm:dir/>
          <dgm:resizeHandles val="exact"/>
        </dgm:presLayoutVars>
      </dgm:prSet>
      <dgm:spPr/>
    </dgm:pt>
    <dgm:pt modelId="{68B66667-F896-1447-8FED-88BD01F21B81}" type="pres">
      <dgm:prSet presAssocID="{A7ED48E1-32AB-284F-BC2A-AA1B7011EA5E}" presName="composite" presStyleCnt="0"/>
      <dgm:spPr/>
    </dgm:pt>
    <dgm:pt modelId="{955A22F4-123A-144E-9D85-1DF851CD5575}" type="pres">
      <dgm:prSet presAssocID="{A7ED48E1-32AB-284F-BC2A-AA1B7011EA5E}" presName="imagSh" presStyleLbl="bgImgPlace1"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6B6D50A-C9FC-084D-BF2C-1320B9AC2455}" type="pres">
      <dgm:prSet presAssocID="{A7ED48E1-32AB-284F-BC2A-AA1B7011EA5E}" presName="txNode" presStyleLbl="node1" presStyleIdx="0" presStyleCnt="5" custLinFactNeighborY="32059">
        <dgm:presLayoutVars>
          <dgm:bulletEnabled val="1"/>
        </dgm:presLayoutVars>
      </dgm:prSet>
      <dgm:spPr/>
    </dgm:pt>
    <dgm:pt modelId="{6680AE52-9798-5449-A28E-20F1C0D223B8}" type="pres">
      <dgm:prSet presAssocID="{EC94F1E3-C497-2D4F-993D-1ED11038DFFA}" presName="sibTrans" presStyleLbl="sibTrans2D1" presStyleIdx="0" presStyleCnt="4"/>
      <dgm:spPr/>
    </dgm:pt>
    <dgm:pt modelId="{DDA18CC4-5DB4-3C41-9390-BD93293A0D6A}" type="pres">
      <dgm:prSet presAssocID="{EC94F1E3-C497-2D4F-993D-1ED11038DFFA}" presName="connTx" presStyleLbl="sibTrans2D1" presStyleIdx="0" presStyleCnt="4"/>
      <dgm:spPr/>
    </dgm:pt>
    <dgm:pt modelId="{21FEDBED-3669-B64F-A638-DE6A402F1F51}" type="pres">
      <dgm:prSet presAssocID="{7ED5A23E-D376-FB4E-914D-041F7CF786EC}" presName="composite" presStyleCnt="0"/>
      <dgm:spPr/>
    </dgm:pt>
    <dgm:pt modelId="{6CC3A882-F17E-674F-B7AE-B6A36F392247}" type="pres">
      <dgm:prSet presAssocID="{7ED5A23E-D376-FB4E-914D-041F7CF786EC}" presName="imagSh" presStyleLbl="bgImgPlace1" presStyleIdx="1" presStyleCnt="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43372A0D-4585-8E45-95C7-3F16D355D4B6}" type="pres">
      <dgm:prSet presAssocID="{7ED5A23E-D376-FB4E-914D-041F7CF786EC}" presName="txNode" presStyleLbl="node1" presStyleIdx="1" presStyleCnt="5" custLinFactNeighborY="32059">
        <dgm:presLayoutVars>
          <dgm:bulletEnabled val="1"/>
        </dgm:presLayoutVars>
      </dgm:prSet>
      <dgm:spPr/>
    </dgm:pt>
    <dgm:pt modelId="{D105E682-8A43-714E-A130-6900B6161AA5}" type="pres">
      <dgm:prSet presAssocID="{741F386E-9393-5744-9D98-9A2C1814353F}" presName="sibTrans" presStyleLbl="sibTrans2D1" presStyleIdx="1" presStyleCnt="4"/>
      <dgm:spPr/>
    </dgm:pt>
    <dgm:pt modelId="{F3955403-E88E-F548-AA93-C98C6D3BA24B}" type="pres">
      <dgm:prSet presAssocID="{741F386E-9393-5744-9D98-9A2C1814353F}" presName="connTx" presStyleLbl="sibTrans2D1" presStyleIdx="1" presStyleCnt="4"/>
      <dgm:spPr/>
    </dgm:pt>
    <dgm:pt modelId="{9C00C268-3C2E-3B48-9786-6D847C0CCD96}" type="pres">
      <dgm:prSet presAssocID="{A37A3E6F-88BB-7545-AA75-C659DBFBA537}" presName="composite" presStyleCnt="0"/>
      <dgm:spPr/>
    </dgm:pt>
    <dgm:pt modelId="{D4B81FF0-8850-764E-B4F4-D590E3FDF874}" type="pres">
      <dgm:prSet presAssocID="{A37A3E6F-88BB-7545-AA75-C659DBFBA537}" presName="imagSh" presStyleLbl="bgImgPlace1" presStyleIdx="2" presStyleCnt="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8CC6E86-24C8-794A-9C56-5CEE025B6905}" type="pres">
      <dgm:prSet presAssocID="{A37A3E6F-88BB-7545-AA75-C659DBFBA537}" presName="txNode" presStyleLbl="node1" presStyleIdx="2" presStyleCnt="5" custLinFactNeighborY="32059">
        <dgm:presLayoutVars>
          <dgm:bulletEnabled val="1"/>
        </dgm:presLayoutVars>
      </dgm:prSet>
      <dgm:spPr/>
    </dgm:pt>
    <dgm:pt modelId="{5ECAE23B-BAD0-B947-827B-7BDD98BA0578}" type="pres">
      <dgm:prSet presAssocID="{14A38C52-7737-494F-BD27-04A5749A9A9B}" presName="sibTrans" presStyleLbl="sibTrans2D1" presStyleIdx="2" presStyleCnt="4"/>
      <dgm:spPr/>
    </dgm:pt>
    <dgm:pt modelId="{3DB0A64D-6DB5-B94D-A259-155BF7E011BD}" type="pres">
      <dgm:prSet presAssocID="{14A38C52-7737-494F-BD27-04A5749A9A9B}" presName="connTx" presStyleLbl="sibTrans2D1" presStyleIdx="2" presStyleCnt="4"/>
      <dgm:spPr/>
    </dgm:pt>
    <dgm:pt modelId="{3AF7B46A-E329-A84B-B5FA-FB4AC100B712}" type="pres">
      <dgm:prSet presAssocID="{995D6721-7B80-1847-87C3-2BE12E0666CF}" presName="composite" presStyleCnt="0"/>
      <dgm:spPr/>
    </dgm:pt>
    <dgm:pt modelId="{F3054CF8-5D55-E24A-A5AA-E8C88F0F17AB}" type="pres">
      <dgm:prSet presAssocID="{995D6721-7B80-1847-87C3-2BE12E0666CF}" presName="imagSh" presStyleLbl="bgImgPlace1" presStyleIdx="3" presStyleCnt="5"/>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50000" r="-50000"/>
          </a:stretch>
        </a:blipFill>
      </dgm:spPr>
    </dgm:pt>
    <dgm:pt modelId="{B7AFB5A3-A75A-FC4C-B27D-060AD725404D}" type="pres">
      <dgm:prSet presAssocID="{995D6721-7B80-1847-87C3-2BE12E0666CF}" presName="txNode" presStyleLbl="node1" presStyleIdx="3" presStyleCnt="5" custLinFactNeighborY="32059">
        <dgm:presLayoutVars>
          <dgm:bulletEnabled val="1"/>
        </dgm:presLayoutVars>
      </dgm:prSet>
      <dgm:spPr/>
    </dgm:pt>
    <dgm:pt modelId="{300C5B1F-7312-2C4A-86CE-68C8BA441714}" type="pres">
      <dgm:prSet presAssocID="{7D668610-D6C3-694E-9FFE-4E54F094A429}" presName="sibTrans" presStyleLbl="sibTrans2D1" presStyleIdx="3" presStyleCnt="4"/>
      <dgm:spPr/>
    </dgm:pt>
    <dgm:pt modelId="{31E27E1A-DAFD-AC48-869F-B9E6F4763D60}" type="pres">
      <dgm:prSet presAssocID="{7D668610-D6C3-694E-9FFE-4E54F094A429}" presName="connTx" presStyleLbl="sibTrans2D1" presStyleIdx="3" presStyleCnt="4"/>
      <dgm:spPr/>
    </dgm:pt>
    <dgm:pt modelId="{F3F4B896-A045-D343-8561-9DFCEABDD9C2}" type="pres">
      <dgm:prSet presAssocID="{D293FB4A-B15C-1C49-A959-8C9114DA85CE}" presName="composite" presStyleCnt="0"/>
      <dgm:spPr/>
    </dgm:pt>
    <dgm:pt modelId="{BC20647A-7C65-0E47-A10E-1FD77D38DF27}" type="pres">
      <dgm:prSet presAssocID="{D293FB4A-B15C-1C49-A959-8C9114DA85CE}" presName="imagSh" presStyleLbl="bgImgPlace1" presStyleIdx="4" presStyleCnt="5"/>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46000" r="-46000"/>
          </a:stretch>
        </a:blipFill>
      </dgm:spPr>
    </dgm:pt>
    <dgm:pt modelId="{4851600B-5B89-D54B-B297-576B2107DC84}" type="pres">
      <dgm:prSet presAssocID="{D293FB4A-B15C-1C49-A959-8C9114DA85CE}" presName="txNode" presStyleLbl="node1" presStyleIdx="4" presStyleCnt="5" custLinFactNeighborY="32059">
        <dgm:presLayoutVars>
          <dgm:bulletEnabled val="1"/>
        </dgm:presLayoutVars>
      </dgm:prSet>
      <dgm:spPr/>
    </dgm:pt>
  </dgm:ptLst>
  <dgm:cxnLst>
    <dgm:cxn modelId="{5DA78408-FE51-8E42-85F4-D88F51AC5E06}" type="presOf" srcId="{D293FB4A-B15C-1C49-A959-8C9114DA85CE}" destId="{4851600B-5B89-D54B-B297-576B2107DC84}" srcOrd="0" destOrd="0" presId="urn:microsoft.com/office/officeart/2005/8/layout/hProcess10"/>
    <dgm:cxn modelId="{E75ACE23-5164-E541-87AB-DEEFFB867216}" srcId="{C66DBEC8-9295-0643-B64A-D4BC1DD11C8E}" destId="{A7ED48E1-32AB-284F-BC2A-AA1B7011EA5E}" srcOrd="0" destOrd="0" parTransId="{59D45106-9DD5-ED49-8167-502BBE1665D8}" sibTransId="{EC94F1E3-C497-2D4F-993D-1ED11038DFFA}"/>
    <dgm:cxn modelId="{2BA69E27-EB4B-E443-8B2D-B04C2661548A}" type="presOf" srcId="{EC94F1E3-C497-2D4F-993D-1ED11038DFFA}" destId="{DDA18CC4-5DB4-3C41-9390-BD93293A0D6A}" srcOrd="1" destOrd="0" presId="urn:microsoft.com/office/officeart/2005/8/layout/hProcess10"/>
    <dgm:cxn modelId="{0DF5AE2C-23F5-3844-827E-2BFAB3B06455}" type="presOf" srcId="{A37A3E6F-88BB-7545-AA75-C659DBFBA537}" destId="{A8CC6E86-24C8-794A-9C56-5CEE025B6905}" srcOrd="0" destOrd="0" presId="urn:microsoft.com/office/officeart/2005/8/layout/hProcess10"/>
    <dgm:cxn modelId="{D102C736-AD93-4743-AC9A-2F85F3C676E6}" srcId="{C66DBEC8-9295-0643-B64A-D4BC1DD11C8E}" destId="{995D6721-7B80-1847-87C3-2BE12E0666CF}" srcOrd="3" destOrd="0" parTransId="{85A2635E-B485-8F46-AFA6-03F88086B338}" sibTransId="{7D668610-D6C3-694E-9FFE-4E54F094A429}"/>
    <dgm:cxn modelId="{3066743F-E6C6-744C-A407-85DFA5A64940}" type="presOf" srcId="{14A38C52-7737-494F-BD27-04A5749A9A9B}" destId="{5ECAE23B-BAD0-B947-827B-7BDD98BA0578}" srcOrd="0" destOrd="0" presId="urn:microsoft.com/office/officeart/2005/8/layout/hProcess10"/>
    <dgm:cxn modelId="{436CE93F-F7BA-5D48-A853-269D3725C09C}" type="presOf" srcId="{741F386E-9393-5744-9D98-9A2C1814353F}" destId="{D105E682-8A43-714E-A130-6900B6161AA5}" srcOrd="0" destOrd="0" presId="urn:microsoft.com/office/officeart/2005/8/layout/hProcess10"/>
    <dgm:cxn modelId="{B2CCD25F-C471-5142-8B56-E41853207A37}" type="presOf" srcId="{A7ED48E1-32AB-284F-BC2A-AA1B7011EA5E}" destId="{46B6D50A-C9FC-084D-BF2C-1320B9AC2455}" srcOrd="0" destOrd="0" presId="urn:microsoft.com/office/officeart/2005/8/layout/hProcess10"/>
    <dgm:cxn modelId="{F0E4E660-227A-2647-9CB9-D8DBDEFFBBDA}" type="presOf" srcId="{7D668610-D6C3-694E-9FFE-4E54F094A429}" destId="{31E27E1A-DAFD-AC48-869F-B9E6F4763D60}" srcOrd="1" destOrd="0" presId="urn:microsoft.com/office/officeart/2005/8/layout/hProcess10"/>
    <dgm:cxn modelId="{F066DA63-F47E-A049-AA69-AF42C603B6A5}" type="presOf" srcId="{14A38C52-7737-494F-BD27-04A5749A9A9B}" destId="{3DB0A64D-6DB5-B94D-A259-155BF7E011BD}" srcOrd="1" destOrd="0" presId="urn:microsoft.com/office/officeart/2005/8/layout/hProcess10"/>
    <dgm:cxn modelId="{1D701E4B-B07C-8345-8C35-8288002213F2}" srcId="{C66DBEC8-9295-0643-B64A-D4BC1DD11C8E}" destId="{A37A3E6F-88BB-7545-AA75-C659DBFBA537}" srcOrd="2" destOrd="0" parTransId="{8AE3D59B-531A-E041-A120-1E4B47BFE2ED}" sibTransId="{14A38C52-7737-494F-BD27-04A5749A9A9B}"/>
    <dgm:cxn modelId="{48D02D8F-A4F1-4542-86FA-88FFEF70D0C1}" srcId="{C66DBEC8-9295-0643-B64A-D4BC1DD11C8E}" destId="{7ED5A23E-D376-FB4E-914D-041F7CF786EC}" srcOrd="1" destOrd="0" parTransId="{C697A565-3675-6741-A9B8-9276C3FBF7EB}" sibTransId="{741F386E-9393-5744-9D98-9A2C1814353F}"/>
    <dgm:cxn modelId="{F38D9D9B-9222-7942-93C1-DCC76521441E}" type="presOf" srcId="{741F386E-9393-5744-9D98-9A2C1814353F}" destId="{F3955403-E88E-F548-AA93-C98C6D3BA24B}" srcOrd="1" destOrd="0" presId="urn:microsoft.com/office/officeart/2005/8/layout/hProcess10"/>
    <dgm:cxn modelId="{DB720BA7-C08E-7B49-AE6F-0B08833BC216}" type="presOf" srcId="{EC94F1E3-C497-2D4F-993D-1ED11038DFFA}" destId="{6680AE52-9798-5449-A28E-20F1C0D223B8}" srcOrd="0" destOrd="0" presId="urn:microsoft.com/office/officeart/2005/8/layout/hProcess10"/>
    <dgm:cxn modelId="{0D3D3EAA-0D36-A346-8730-F7D3DC566FDE}" type="presOf" srcId="{C66DBEC8-9295-0643-B64A-D4BC1DD11C8E}" destId="{93E957EF-8506-8142-BC1B-6BA6AD4E66CE}" srcOrd="0" destOrd="0" presId="urn:microsoft.com/office/officeart/2005/8/layout/hProcess10"/>
    <dgm:cxn modelId="{54FD5FB5-ECE3-3148-B9D5-3EB5B5F09A9F}" type="presOf" srcId="{7D668610-D6C3-694E-9FFE-4E54F094A429}" destId="{300C5B1F-7312-2C4A-86CE-68C8BA441714}" srcOrd="0" destOrd="0" presId="urn:microsoft.com/office/officeart/2005/8/layout/hProcess10"/>
    <dgm:cxn modelId="{7BAB16BF-E812-F74B-BA2B-66683966BE54}" srcId="{C66DBEC8-9295-0643-B64A-D4BC1DD11C8E}" destId="{D293FB4A-B15C-1C49-A959-8C9114DA85CE}" srcOrd="4" destOrd="0" parTransId="{067E648C-5C13-3D4D-83A5-336E84012DD7}" sibTransId="{6EB0C3BF-6D33-7E44-9A58-EC2C88B49A1E}"/>
    <dgm:cxn modelId="{14E583C6-2BEC-504E-AB7B-603DE24F8310}" type="presOf" srcId="{7ED5A23E-D376-FB4E-914D-041F7CF786EC}" destId="{43372A0D-4585-8E45-95C7-3F16D355D4B6}" srcOrd="0" destOrd="0" presId="urn:microsoft.com/office/officeart/2005/8/layout/hProcess10"/>
    <dgm:cxn modelId="{51ADE2EF-7418-6A4A-BB10-99AFA064968E}" type="presOf" srcId="{995D6721-7B80-1847-87C3-2BE12E0666CF}" destId="{B7AFB5A3-A75A-FC4C-B27D-060AD725404D}" srcOrd="0" destOrd="0" presId="urn:microsoft.com/office/officeart/2005/8/layout/hProcess10"/>
    <dgm:cxn modelId="{562405FA-0C52-8940-966F-125FF221E1AF}" type="presParOf" srcId="{93E957EF-8506-8142-BC1B-6BA6AD4E66CE}" destId="{68B66667-F896-1447-8FED-88BD01F21B81}" srcOrd="0" destOrd="0" presId="urn:microsoft.com/office/officeart/2005/8/layout/hProcess10"/>
    <dgm:cxn modelId="{4DD78B65-CE90-D443-9D8C-5A55B3D870D2}" type="presParOf" srcId="{68B66667-F896-1447-8FED-88BD01F21B81}" destId="{955A22F4-123A-144E-9D85-1DF851CD5575}" srcOrd="0" destOrd="0" presId="urn:microsoft.com/office/officeart/2005/8/layout/hProcess10"/>
    <dgm:cxn modelId="{A66261A4-1151-ED4A-8C11-D9C0A4030E33}" type="presParOf" srcId="{68B66667-F896-1447-8FED-88BD01F21B81}" destId="{46B6D50A-C9FC-084D-BF2C-1320B9AC2455}" srcOrd="1" destOrd="0" presId="urn:microsoft.com/office/officeart/2005/8/layout/hProcess10"/>
    <dgm:cxn modelId="{8874A2AA-F716-B949-970A-D6A4F59FBA9A}" type="presParOf" srcId="{93E957EF-8506-8142-BC1B-6BA6AD4E66CE}" destId="{6680AE52-9798-5449-A28E-20F1C0D223B8}" srcOrd="1" destOrd="0" presId="urn:microsoft.com/office/officeart/2005/8/layout/hProcess10"/>
    <dgm:cxn modelId="{CF4C1C2B-AA22-6D4D-ACBB-5A50AF0526D5}" type="presParOf" srcId="{6680AE52-9798-5449-A28E-20F1C0D223B8}" destId="{DDA18CC4-5DB4-3C41-9390-BD93293A0D6A}" srcOrd="0" destOrd="0" presId="urn:microsoft.com/office/officeart/2005/8/layout/hProcess10"/>
    <dgm:cxn modelId="{673ED78B-1FAE-6440-B726-11649DA1D6F2}" type="presParOf" srcId="{93E957EF-8506-8142-BC1B-6BA6AD4E66CE}" destId="{21FEDBED-3669-B64F-A638-DE6A402F1F51}" srcOrd="2" destOrd="0" presId="urn:microsoft.com/office/officeart/2005/8/layout/hProcess10"/>
    <dgm:cxn modelId="{BC8A6E83-A545-4D41-870E-9580384F7716}" type="presParOf" srcId="{21FEDBED-3669-B64F-A638-DE6A402F1F51}" destId="{6CC3A882-F17E-674F-B7AE-B6A36F392247}" srcOrd="0" destOrd="0" presId="urn:microsoft.com/office/officeart/2005/8/layout/hProcess10"/>
    <dgm:cxn modelId="{185F2D89-0E90-304E-84D8-DBCFA692A112}" type="presParOf" srcId="{21FEDBED-3669-B64F-A638-DE6A402F1F51}" destId="{43372A0D-4585-8E45-95C7-3F16D355D4B6}" srcOrd="1" destOrd="0" presId="urn:microsoft.com/office/officeart/2005/8/layout/hProcess10"/>
    <dgm:cxn modelId="{85CD7993-F356-B645-8F0F-1D2B409130F6}" type="presParOf" srcId="{93E957EF-8506-8142-BC1B-6BA6AD4E66CE}" destId="{D105E682-8A43-714E-A130-6900B6161AA5}" srcOrd="3" destOrd="0" presId="urn:microsoft.com/office/officeart/2005/8/layout/hProcess10"/>
    <dgm:cxn modelId="{DDCFCE5B-A92D-7742-9874-36C4123DF886}" type="presParOf" srcId="{D105E682-8A43-714E-A130-6900B6161AA5}" destId="{F3955403-E88E-F548-AA93-C98C6D3BA24B}" srcOrd="0" destOrd="0" presId="urn:microsoft.com/office/officeart/2005/8/layout/hProcess10"/>
    <dgm:cxn modelId="{18D22373-C789-034F-976D-A246DDCE8916}" type="presParOf" srcId="{93E957EF-8506-8142-BC1B-6BA6AD4E66CE}" destId="{9C00C268-3C2E-3B48-9786-6D847C0CCD96}" srcOrd="4" destOrd="0" presId="urn:microsoft.com/office/officeart/2005/8/layout/hProcess10"/>
    <dgm:cxn modelId="{5504A32B-068B-A149-B271-58D8612B933E}" type="presParOf" srcId="{9C00C268-3C2E-3B48-9786-6D847C0CCD96}" destId="{D4B81FF0-8850-764E-B4F4-D590E3FDF874}" srcOrd="0" destOrd="0" presId="urn:microsoft.com/office/officeart/2005/8/layout/hProcess10"/>
    <dgm:cxn modelId="{AC33ED41-5012-B345-94BB-F7783CFFBB40}" type="presParOf" srcId="{9C00C268-3C2E-3B48-9786-6D847C0CCD96}" destId="{A8CC6E86-24C8-794A-9C56-5CEE025B6905}" srcOrd="1" destOrd="0" presId="urn:microsoft.com/office/officeart/2005/8/layout/hProcess10"/>
    <dgm:cxn modelId="{64FFE070-C7AB-9047-A97E-4CBCBD5892EB}" type="presParOf" srcId="{93E957EF-8506-8142-BC1B-6BA6AD4E66CE}" destId="{5ECAE23B-BAD0-B947-827B-7BDD98BA0578}" srcOrd="5" destOrd="0" presId="urn:microsoft.com/office/officeart/2005/8/layout/hProcess10"/>
    <dgm:cxn modelId="{46E9A46F-ABD3-6E44-8C0A-6A2DCCA469DF}" type="presParOf" srcId="{5ECAE23B-BAD0-B947-827B-7BDD98BA0578}" destId="{3DB0A64D-6DB5-B94D-A259-155BF7E011BD}" srcOrd="0" destOrd="0" presId="urn:microsoft.com/office/officeart/2005/8/layout/hProcess10"/>
    <dgm:cxn modelId="{ABC6A054-5AAE-E047-BDD9-2C038E78B245}" type="presParOf" srcId="{93E957EF-8506-8142-BC1B-6BA6AD4E66CE}" destId="{3AF7B46A-E329-A84B-B5FA-FB4AC100B712}" srcOrd="6" destOrd="0" presId="urn:microsoft.com/office/officeart/2005/8/layout/hProcess10"/>
    <dgm:cxn modelId="{4F582E2D-2D01-F54A-AC6F-D8553623A48C}" type="presParOf" srcId="{3AF7B46A-E329-A84B-B5FA-FB4AC100B712}" destId="{F3054CF8-5D55-E24A-A5AA-E8C88F0F17AB}" srcOrd="0" destOrd="0" presId="urn:microsoft.com/office/officeart/2005/8/layout/hProcess10"/>
    <dgm:cxn modelId="{7DF36232-8BB5-F147-9302-F1485A7C135B}" type="presParOf" srcId="{3AF7B46A-E329-A84B-B5FA-FB4AC100B712}" destId="{B7AFB5A3-A75A-FC4C-B27D-060AD725404D}" srcOrd="1" destOrd="0" presId="urn:microsoft.com/office/officeart/2005/8/layout/hProcess10"/>
    <dgm:cxn modelId="{0CFA9BD2-7372-2A48-B29E-3597A0C262D9}" type="presParOf" srcId="{93E957EF-8506-8142-BC1B-6BA6AD4E66CE}" destId="{300C5B1F-7312-2C4A-86CE-68C8BA441714}" srcOrd="7" destOrd="0" presId="urn:microsoft.com/office/officeart/2005/8/layout/hProcess10"/>
    <dgm:cxn modelId="{50989256-1E5C-1547-AC3B-075223FF3616}" type="presParOf" srcId="{300C5B1F-7312-2C4A-86CE-68C8BA441714}" destId="{31E27E1A-DAFD-AC48-869F-B9E6F4763D60}" srcOrd="0" destOrd="0" presId="urn:microsoft.com/office/officeart/2005/8/layout/hProcess10"/>
    <dgm:cxn modelId="{3C2F39D3-C626-394C-B8BD-35AFD8FF67F9}" type="presParOf" srcId="{93E957EF-8506-8142-BC1B-6BA6AD4E66CE}" destId="{F3F4B896-A045-D343-8561-9DFCEABDD9C2}" srcOrd="8" destOrd="0" presId="urn:microsoft.com/office/officeart/2005/8/layout/hProcess10"/>
    <dgm:cxn modelId="{5ADDA372-4532-8643-B89C-2212EE389098}" type="presParOf" srcId="{F3F4B896-A045-D343-8561-9DFCEABDD9C2}" destId="{BC20647A-7C65-0E47-A10E-1FD77D38DF27}" srcOrd="0" destOrd="0" presId="urn:microsoft.com/office/officeart/2005/8/layout/hProcess10"/>
    <dgm:cxn modelId="{F786CE55-9496-924C-8F7B-6BB9ED311873}" type="presParOf" srcId="{F3F4B896-A045-D343-8561-9DFCEABDD9C2}" destId="{4851600B-5B89-D54B-B297-576B2107DC84}"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利用</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關鍵字產生</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廣告文稿</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33C95DE1-A498-2042-B8C0-EF33A2672BB3}">
      <dgm:prSet phldrT="[文字]"/>
      <dgm:spPr>
        <a:solidFill>
          <a:schemeClr val="tx1"/>
        </a:solidFill>
      </dgm:spPr>
      <dgm:t>
        <a:bodyPr/>
        <a:lstStyle/>
        <a:p>
          <a:r>
            <a:rPr lang="zh-TW" altLang="en-US" dirty="0">
              <a:latin typeface="Microsoft JhengHei" panose="020B0604030504040204" pitchFamily="34" charset="-120"/>
              <a:ea typeface="Microsoft JhengHei" panose="020B0604030504040204" pitchFamily="34" charset="-120"/>
            </a:rPr>
            <a:t>用</a:t>
          </a:r>
          <a:r>
            <a:rPr lang="en-US" altLang="zh-TW" dirty="0">
              <a:latin typeface="Microsoft JhengHei" panose="020B0604030504040204" pitchFamily="34" charset="-120"/>
              <a:ea typeface="Microsoft JhengHei" panose="020B0604030504040204" pitchFamily="34" charset="-120"/>
            </a:rPr>
            <a:t>Sentence-</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Transformers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建立文章向量</a:t>
          </a:r>
        </a:p>
      </dgm:t>
    </dgm:pt>
    <dgm:pt modelId="{818929B4-E574-2A44-8F5F-DD21A9D1D290}" type="parTrans" cxnId="{2D5658DD-E984-9D4A-94EA-9596DC8A565E}">
      <dgm:prSet/>
      <dgm:spPr/>
      <dgm:t>
        <a:bodyPr/>
        <a:lstStyle/>
        <a:p>
          <a:endParaRPr lang="zh-TW" altLang="en-US"/>
        </a:p>
      </dgm:t>
    </dgm:pt>
    <dgm:pt modelId="{C20DA967-0AC8-0149-89B7-945782D548C7}" type="sibTrans" cxnId="{2D5658DD-E984-9D4A-94EA-9596DC8A565E}">
      <dgm:prSet/>
      <dgm:spPr/>
      <dgm:t>
        <a:bodyPr/>
        <a:lstStyle/>
        <a:p>
          <a:endParaRPr lang="zh-TW" altLang="en-US"/>
        </a:p>
      </dgm:t>
    </dgm:pt>
    <dgm:pt modelId="{3DFD3B41-E109-754E-8392-92DE516CEEB3}">
      <dgm:prSet phldrT="[文字]"/>
      <dgm:spPr/>
      <dgm:t>
        <a:bodyPr/>
        <a:lstStyle/>
        <a:p>
          <a:r>
            <a:rPr lang="zh-TW" altLang="en-US" dirty="0">
              <a:latin typeface="Microsoft JhengHei" panose="020B0604030504040204" pitchFamily="34" charset="-120"/>
              <a:ea typeface="Microsoft JhengHei" panose="020B0604030504040204" pitchFamily="34" charset="-120"/>
            </a:rPr>
            <a:t>與最佳／最差文章群</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進行相似度比對</a:t>
          </a:r>
        </a:p>
      </dgm:t>
    </dgm:pt>
    <dgm:pt modelId="{DA4CBFEE-FBAE-BD42-BC43-4CD26A7A22D5}" type="parTrans" cxnId="{92A14222-6D0D-D942-A0C3-20B465C925B1}">
      <dgm:prSet/>
      <dgm:spPr/>
      <dgm:t>
        <a:bodyPr/>
        <a:lstStyle/>
        <a:p>
          <a:endParaRPr lang="zh-TW" altLang="en-US"/>
        </a:p>
      </dgm:t>
    </dgm:pt>
    <dgm:pt modelId="{D2AEA72E-BA3C-C546-A648-DB7D0ABC68C3}" type="sibTrans" cxnId="{92A14222-6D0D-D942-A0C3-20B465C925B1}">
      <dgm:prSet/>
      <dgm:spPr/>
      <dgm:t>
        <a:bodyPr/>
        <a:lstStyle/>
        <a:p>
          <a:endParaRPr lang="zh-TW" altLang="en-US"/>
        </a:p>
      </dgm:t>
    </dgm:pt>
    <dgm:pt modelId="{16E86892-284B-0D45-A77F-5400BD0195FA}">
      <dgm:prSet phldrT="[文字]"/>
      <dgm:spPr/>
      <dgm:t>
        <a:bodyPr/>
        <a:lstStyle/>
        <a:p>
          <a:r>
            <a:rPr lang="zh-TW" altLang="en-US" dirty="0">
              <a:latin typeface="Microsoft JhengHei" panose="020B0604030504040204" pitchFamily="34" charset="-120"/>
              <a:ea typeface="Microsoft JhengHei" panose="020B0604030504040204" pitchFamily="34" charset="-120"/>
            </a:rPr>
            <a:t>提供相似度</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評分與優劣判斷</a:t>
          </a:r>
        </a:p>
      </dgm:t>
    </dgm:pt>
    <dgm:pt modelId="{68212FB5-A5D0-0E41-AFFC-5A5F50761DB0}" type="parTrans" cxnId="{80666AC2-546A-7D49-AB88-5D571351275E}">
      <dgm:prSet/>
      <dgm:spPr/>
      <dgm:t>
        <a:bodyPr/>
        <a:lstStyle/>
        <a:p>
          <a:endParaRPr lang="zh-TW" altLang="en-US"/>
        </a:p>
      </dgm:t>
    </dgm:pt>
    <dgm:pt modelId="{0B096C79-60DF-FC4A-BF67-CF4ED5D12FC9}" type="sibTrans" cxnId="{80666AC2-546A-7D49-AB88-5D571351275E}">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4">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566BE809-FB8B-6145-A2C9-BCAF19E71DEB}" type="pres">
      <dgm:prSet presAssocID="{33C95DE1-A498-2042-B8C0-EF33A2672BB3}" presName="parTxOnly" presStyleLbl="node1" presStyleIdx="1" presStyleCnt="4">
        <dgm:presLayoutVars>
          <dgm:chMax val="0"/>
          <dgm:chPref val="0"/>
          <dgm:bulletEnabled val="1"/>
        </dgm:presLayoutVars>
      </dgm:prSet>
      <dgm:spPr/>
    </dgm:pt>
    <dgm:pt modelId="{8E934AE3-DDAE-F643-A8E2-F19A805767BD}" type="pres">
      <dgm:prSet presAssocID="{C20DA967-0AC8-0149-89B7-945782D548C7}" presName="parTxOnlySpace" presStyleCnt="0"/>
      <dgm:spPr/>
    </dgm:pt>
    <dgm:pt modelId="{D02BD1B5-F867-C14A-A785-AE69CC52BFE0}" type="pres">
      <dgm:prSet presAssocID="{3DFD3B41-E109-754E-8392-92DE516CEEB3}" presName="parTxOnly" presStyleLbl="node1" presStyleIdx="2" presStyleCnt="4">
        <dgm:presLayoutVars>
          <dgm:chMax val="0"/>
          <dgm:chPref val="0"/>
          <dgm:bulletEnabled val="1"/>
        </dgm:presLayoutVars>
      </dgm:prSet>
      <dgm:spPr/>
    </dgm:pt>
    <dgm:pt modelId="{7ABAD490-A8DF-C449-A8EF-67FE0098185B}" type="pres">
      <dgm:prSet presAssocID="{D2AEA72E-BA3C-C546-A648-DB7D0ABC68C3}" presName="parTxOnlySpace" presStyleCnt="0"/>
      <dgm:spPr/>
    </dgm:pt>
    <dgm:pt modelId="{42AFEBDF-FE72-A940-9103-A37C1F314EC5}" type="pres">
      <dgm:prSet presAssocID="{16E86892-284B-0D45-A77F-5400BD0195FA}" presName="parTxOnly" presStyleLbl="node1" presStyleIdx="3" presStyleCnt="4">
        <dgm:presLayoutVars>
          <dgm:chMax val="0"/>
          <dgm:chPref val="0"/>
          <dgm:bulletEnabled val="1"/>
        </dgm:presLayoutVars>
      </dgm:prSet>
      <dgm:spPr/>
    </dgm:pt>
  </dgm:ptLst>
  <dgm:cxnLst>
    <dgm:cxn modelId="{92A14222-6D0D-D942-A0C3-20B465C925B1}" srcId="{FF410371-E3D7-4843-B9AB-34CA2759BDC5}" destId="{3DFD3B41-E109-754E-8392-92DE516CEEB3}" srcOrd="2" destOrd="0" parTransId="{DA4CBFEE-FBAE-BD42-BC43-4CD26A7A22D5}" sibTransId="{D2AEA72E-BA3C-C546-A648-DB7D0ABC68C3}"/>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032871B7-4D2B-014E-9E90-A20F1914DEB5}" type="presOf" srcId="{33C95DE1-A498-2042-B8C0-EF33A2672BB3}" destId="{566BE809-FB8B-6145-A2C9-BCAF19E71DEB}" srcOrd="0" destOrd="0" presId="urn:microsoft.com/office/officeart/2005/8/layout/chevron1"/>
    <dgm:cxn modelId="{80666AC2-546A-7D49-AB88-5D571351275E}" srcId="{FF410371-E3D7-4843-B9AB-34CA2759BDC5}" destId="{16E86892-284B-0D45-A77F-5400BD0195FA}" srcOrd="3" destOrd="0" parTransId="{68212FB5-A5D0-0E41-AFFC-5A5F50761DB0}" sibTransId="{0B096C79-60DF-FC4A-BF67-CF4ED5D12FC9}"/>
    <dgm:cxn modelId="{38F337D6-65DC-3448-BB96-ACF8FCE4AC23}" type="presOf" srcId="{3DFD3B41-E109-754E-8392-92DE516CEEB3}" destId="{D02BD1B5-F867-C14A-A785-AE69CC52BFE0}" srcOrd="0" destOrd="0" presId="urn:microsoft.com/office/officeart/2005/8/layout/chevron1"/>
    <dgm:cxn modelId="{B0F58AD6-9364-324A-A2A4-DA9618912A09}" type="presOf" srcId="{16E86892-284B-0D45-A77F-5400BD0195FA}" destId="{42AFEBDF-FE72-A940-9103-A37C1F314EC5}" srcOrd="0" destOrd="0" presId="urn:microsoft.com/office/officeart/2005/8/layout/chevron1"/>
    <dgm:cxn modelId="{2D5658DD-E984-9D4A-94EA-9596DC8A565E}" srcId="{FF410371-E3D7-4843-B9AB-34CA2759BDC5}" destId="{33C95DE1-A498-2042-B8C0-EF33A2672BB3}" srcOrd="1" destOrd="0" parTransId="{818929B4-E574-2A44-8F5F-DD21A9D1D290}" sibTransId="{C20DA967-0AC8-0149-89B7-945782D548C7}"/>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3C3E432D-74ED-374B-9FFA-AC18E48AB087}" type="presParOf" srcId="{E6306A28-4335-F647-9DD1-251CE22C7525}" destId="{566BE809-FB8B-6145-A2C9-BCAF19E71DEB}" srcOrd="2" destOrd="0" presId="urn:microsoft.com/office/officeart/2005/8/layout/chevron1"/>
    <dgm:cxn modelId="{04D9E685-4DAB-4444-AACF-2B39E36BA596}" type="presParOf" srcId="{E6306A28-4335-F647-9DD1-251CE22C7525}" destId="{8E934AE3-DDAE-F643-A8E2-F19A805767BD}" srcOrd="3" destOrd="0" presId="urn:microsoft.com/office/officeart/2005/8/layout/chevron1"/>
    <dgm:cxn modelId="{7232898D-D9C4-564C-BC72-7A5C3FB37EF6}" type="presParOf" srcId="{E6306A28-4335-F647-9DD1-251CE22C7525}" destId="{D02BD1B5-F867-C14A-A785-AE69CC52BFE0}" srcOrd="4" destOrd="0" presId="urn:microsoft.com/office/officeart/2005/8/layout/chevron1"/>
    <dgm:cxn modelId="{EEB61053-2222-0D46-B4EE-DC8FB6EFDE65}" type="presParOf" srcId="{E6306A28-4335-F647-9DD1-251CE22C7525}" destId="{7ABAD490-A8DF-C449-A8EF-67FE0098185B}" srcOrd="5" destOrd="0" presId="urn:microsoft.com/office/officeart/2005/8/layout/chevron1"/>
    <dgm:cxn modelId="{1E9F66CA-3DD9-1945-A640-AA638131ACB0}" type="presParOf" srcId="{E6306A28-4335-F647-9DD1-251CE22C7525}" destId="{42AFEBDF-FE72-A940-9103-A37C1F314EC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利用</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關鍵字產生</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廣告文稿</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33C95DE1-A498-2042-B8C0-EF33A2672BB3}">
      <dgm:prSet phldrT="[文字]"/>
      <dgm:spPr/>
      <dgm:t>
        <a:bodyPr/>
        <a:lstStyle/>
        <a:p>
          <a:r>
            <a:rPr lang="zh-TW" altLang="en-US" dirty="0">
              <a:latin typeface="Microsoft JhengHei" panose="020B0604030504040204" pitchFamily="34" charset="-120"/>
              <a:ea typeface="Microsoft JhengHei" panose="020B0604030504040204" pitchFamily="34" charset="-120"/>
            </a:rPr>
            <a:t>用</a:t>
          </a:r>
          <a:r>
            <a:rPr lang="en-US" altLang="zh-TW" dirty="0">
              <a:latin typeface="Microsoft JhengHei" panose="020B0604030504040204" pitchFamily="34" charset="-120"/>
              <a:ea typeface="Microsoft JhengHei" panose="020B0604030504040204" pitchFamily="34" charset="-120"/>
            </a:rPr>
            <a:t>Sentence-</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Transformers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建立文章向量</a:t>
          </a:r>
        </a:p>
      </dgm:t>
    </dgm:pt>
    <dgm:pt modelId="{818929B4-E574-2A44-8F5F-DD21A9D1D290}" type="parTrans" cxnId="{2D5658DD-E984-9D4A-94EA-9596DC8A565E}">
      <dgm:prSet/>
      <dgm:spPr/>
      <dgm:t>
        <a:bodyPr/>
        <a:lstStyle/>
        <a:p>
          <a:endParaRPr lang="zh-TW" altLang="en-US"/>
        </a:p>
      </dgm:t>
    </dgm:pt>
    <dgm:pt modelId="{C20DA967-0AC8-0149-89B7-945782D548C7}" type="sibTrans" cxnId="{2D5658DD-E984-9D4A-94EA-9596DC8A565E}">
      <dgm:prSet/>
      <dgm:spPr/>
      <dgm:t>
        <a:bodyPr/>
        <a:lstStyle/>
        <a:p>
          <a:endParaRPr lang="zh-TW" altLang="en-US"/>
        </a:p>
      </dgm:t>
    </dgm:pt>
    <dgm:pt modelId="{3DFD3B41-E109-754E-8392-92DE516CEEB3}">
      <dgm:prSet phldrT="[文字]"/>
      <dgm:spPr>
        <a:solidFill>
          <a:schemeClr val="tx1"/>
        </a:solidFill>
      </dgm:spPr>
      <dgm:t>
        <a:bodyPr/>
        <a:lstStyle/>
        <a:p>
          <a:r>
            <a:rPr lang="zh-TW" altLang="en-US" dirty="0">
              <a:latin typeface="Microsoft JhengHei" panose="020B0604030504040204" pitchFamily="34" charset="-120"/>
              <a:ea typeface="Microsoft JhengHei" panose="020B0604030504040204" pitchFamily="34" charset="-120"/>
            </a:rPr>
            <a:t>與最佳／最差文章群</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進行相似度比對</a:t>
          </a:r>
        </a:p>
      </dgm:t>
    </dgm:pt>
    <dgm:pt modelId="{DA4CBFEE-FBAE-BD42-BC43-4CD26A7A22D5}" type="parTrans" cxnId="{92A14222-6D0D-D942-A0C3-20B465C925B1}">
      <dgm:prSet/>
      <dgm:spPr/>
      <dgm:t>
        <a:bodyPr/>
        <a:lstStyle/>
        <a:p>
          <a:endParaRPr lang="zh-TW" altLang="en-US"/>
        </a:p>
      </dgm:t>
    </dgm:pt>
    <dgm:pt modelId="{D2AEA72E-BA3C-C546-A648-DB7D0ABC68C3}" type="sibTrans" cxnId="{92A14222-6D0D-D942-A0C3-20B465C925B1}">
      <dgm:prSet/>
      <dgm:spPr/>
      <dgm:t>
        <a:bodyPr/>
        <a:lstStyle/>
        <a:p>
          <a:endParaRPr lang="zh-TW" altLang="en-US"/>
        </a:p>
      </dgm:t>
    </dgm:pt>
    <dgm:pt modelId="{16E86892-284B-0D45-A77F-5400BD0195FA}">
      <dgm:prSet phldrT="[文字]"/>
      <dgm:spPr/>
      <dgm:t>
        <a:bodyPr/>
        <a:lstStyle/>
        <a:p>
          <a:r>
            <a:rPr lang="zh-TW" altLang="en-US" dirty="0">
              <a:latin typeface="Microsoft JhengHei" panose="020B0604030504040204" pitchFamily="34" charset="-120"/>
              <a:ea typeface="Microsoft JhengHei" panose="020B0604030504040204" pitchFamily="34" charset="-120"/>
            </a:rPr>
            <a:t>提供相似度</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評分與優劣判斷</a:t>
          </a:r>
        </a:p>
      </dgm:t>
    </dgm:pt>
    <dgm:pt modelId="{68212FB5-A5D0-0E41-AFFC-5A5F50761DB0}" type="parTrans" cxnId="{80666AC2-546A-7D49-AB88-5D571351275E}">
      <dgm:prSet/>
      <dgm:spPr/>
      <dgm:t>
        <a:bodyPr/>
        <a:lstStyle/>
        <a:p>
          <a:endParaRPr lang="zh-TW" altLang="en-US"/>
        </a:p>
      </dgm:t>
    </dgm:pt>
    <dgm:pt modelId="{0B096C79-60DF-FC4A-BF67-CF4ED5D12FC9}" type="sibTrans" cxnId="{80666AC2-546A-7D49-AB88-5D571351275E}">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4">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566BE809-FB8B-6145-A2C9-BCAF19E71DEB}" type="pres">
      <dgm:prSet presAssocID="{33C95DE1-A498-2042-B8C0-EF33A2672BB3}" presName="parTxOnly" presStyleLbl="node1" presStyleIdx="1" presStyleCnt="4">
        <dgm:presLayoutVars>
          <dgm:chMax val="0"/>
          <dgm:chPref val="0"/>
          <dgm:bulletEnabled val="1"/>
        </dgm:presLayoutVars>
      </dgm:prSet>
      <dgm:spPr/>
    </dgm:pt>
    <dgm:pt modelId="{8E934AE3-DDAE-F643-A8E2-F19A805767BD}" type="pres">
      <dgm:prSet presAssocID="{C20DA967-0AC8-0149-89B7-945782D548C7}" presName="parTxOnlySpace" presStyleCnt="0"/>
      <dgm:spPr/>
    </dgm:pt>
    <dgm:pt modelId="{D02BD1B5-F867-C14A-A785-AE69CC52BFE0}" type="pres">
      <dgm:prSet presAssocID="{3DFD3B41-E109-754E-8392-92DE516CEEB3}" presName="parTxOnly" presStyleLbl="node1" presStyleIdx="2" presStyleCnt="4">
        <dgm:presLayoutVars>
          <dgm:chMax val="0"/>
          <dgm:chPref val="0"/>
          <dgm:bulletEnabled val="1"/>
        </dgm:presLayoutVars>
      </dgm:prSet>
      <dgm:spPr/>
    </dgm:pt>
    <dgm:pt modelId="{7ABAD490-A8DF-C449-A8EF-67FE0098185B}" type="pres">
      <dgm:prSet presAssocID="{D2AEA72E-BA3C-C546-A648-DB7D0ABC68C3}" presName="parTxOnlySpace" presStyleCnt="0"/>
      <dgm:spPr/>
    </dgm:pt>
    <dgm:pt modelId="{42AFEBDF-FE72-A940-9103-A37C1F314EC5}" type="pres">
      <dgm:prSet presAssocID="{16E86892-284B-0D45-A77F-5400BD0195FA}" presName="parTxOnly" presStyleLbl="node1" presStyleIdx="3" presStyleCnt="4">
        <dgm:presLayoutVars>
          <dgm:chMax val="0"/>
          <dgm:chPref val="0"/>
          <dgm:bulletEnabled val="1"/>
        </dgm:presLayoutVars>
      </dgm:prSet>
      <dgm:spPr/>
    </dgm:pt>
  </dgm:ptLst>
  <dgm:cxnLst>
    <dgm:cxn modelId="{92A14222-6D0D-D942-A0C3-20B465C925B1}" srcId="{FF410371-E3D7-4843-B9AB-34CA2759BDC5}" destId="{3DFD3B41-E109-754E-8392-92DE516CEEB3}" srcOrd="2" destOrd="0" parTransId="{DA4CBFEE-FBAE-BD42-BC43-4CD26A7A22D5}" sibTransId="{D2AEA72E-BA3C-C546-A648-DB7D0ABC68C3}"/>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032871B7-4D2B-014E-9E90-A20F1914DEB5}" type="presOf" srcId="{33C95DE1-A498-2042-B8C0-EF33A2672BB3}" destId="{566BE809-FB8B-6145-A2C9-BCAF19E71DEB}" srcOrd="0" destOrd="0" presId="urn:microsoft.com/office/officeart/2005/8/layout/chevron1"/>
    <dgm:cxn modelId="{80666AC2-546A-7D49-AB88-5D571351275E}" srcId="{FF410371-E3D7-4843-B9AB-34CA2759BDC5}" destId="{16E86892-284B-0D45-A77F-5400BD0195FA}" srcOrd="3" destOrd="0" parTransId="{68212FB5-A5D0-0E41-AFFC-5A5F50761DB0}" sibTransId="{0B096C79-60DF-FC4A-BF67-CF4ED5D12FC9}"/>
    <dgm:cxn modelId="{38F337D6-65DC-3448-BB96-ACF8FCE4AC23}" type="presOf" srcId="{3DFD3B41-E109-754E-8392-92DE516CEEB3}" destId="{D02BD1B5-F867-C14A-A785-AE69CC52BFE0}" srcOrd="0" destOrd="0" presId="urn:microsoft.com/office/officeart/2005/8/layout/chevron1"/>
    <dgm:cxn modelId="{B0F58AD6-9364-324A-A2A4-DA9618912A09}" type="presOf" srcId="{16E86892-284B-0D45-A77F-5400BD0195FA}" destId="{42AFEBDF-FE72-A940-9103-A37C1F314EC5}" srcOrd="0" destOrd="0" presId="urn:microsoft.com/office/officeart/2005/8/layout/chevron1"/>
    <dgm:cxn modelId="{2D5658DD-E984-9D4A-94EA-9596DC8A565E}" srcId="{FF410371-E3D7-4843-B9AB-34CA2759BDC5}" destId="{33C95DE1-A498-2042-B8C0-EF33A2672BB3}" srcOrd="1" destOrd="0" parTransId="{818929B4-E574-2A44-8F5F-DD21A9D1D290}" sibTransId="{C20DA967-0AC8-0149-89B7-945782D548C7}"/>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3C3E432D-74ED-374B-9FFA-AC18E48AB087}" type="presParOf" srcId="{E6306A28-4335-F647-9DD1-251CE22C7525}" destId="{566BE809-FB8B-6145-A2C9-BCAF19E71DEB}" srcOrd="2" destOrd="0" presId="urn:microsoft.com/office/officeart/2005/8/layout/chevron1"/>
    <dgm:cxn modelId="{04D9E685-4DAB-4444-AACF-2B39E36BA596}" type="presParOf" srcId="{E6306A28-4335-F647-9DD1-251CE22C7525}" destId="{8E934AE3-DDAE-F643-A8E2-F19A805767BD}" srcOrd="3" destOrd="0" presId="urn:microsoft.com/office/officeart/2005/8/layout/chevron1"/>
    <dgm:cxn modelId="{7232898D-D9C4-564C-BC72-7A5C3FB37EF6}" type="presParOf" srcId="{E6306A28-4335-F647-9DD1-251CE22C7525}" destId="{D02BD1B5-F867-C14A-A785-AE69CC52BFE0}" srcOrd="4" destOrd="0" presId="urn:microsoft.com/office/officeart/2005/8/layout/chevron1"/>
    <dgm:cxn modelId="{EEB61053-2222-0D46-B4EE-DC8FB6EFDE65}" type="presParOf" srcId="{E6306A28-4335-F647-9DD1-251CE22C7525}" destId="{7ABAD490-A8DF-C449-A8EF-67FE0098185B}" srcOrd="5" destOrd="0" presId="urn:microsoft.com/office/officeart/2005/8/layout/chevron1"/>
    <dgm:cxn modelId="{1E9F66CA-3DD9-1945-A640-AA638131ACB0}" type="presParOf" srcId="{E6306A28-4335-F647-9DD1-251CE22C7525}" destId="{42AFEBDF-FE72-A940-9103-A37C1F314EC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利用</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關鍵字產生</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廣告文稿</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33C95DE1-A498-2042-B8C0-EF33A2672BB3}">
      <dgm:prSet phldrT="[文字]"/>
      <dgm:spPr/>
      <dgm:t>
        <a:bodyPr/>
        <a:lstStyle/>
        <a:p>
          <a:r>
            <a:rPr lang="zh-TW" altLang="en-US" dirty="0">
              <a:latin typeface="Microsoft JhengHei" panose="020B0604030504040204" pitchFamily="34" charset="-120"/>
              <a:ea typeface="Microsoft JhengHei" panose="020B0604030504040204" pitchFamily="34" charset="-120"/>
            </a:rPr>
            <a:t>用</a:t>
          </a:r>
          <a:r>
            <a:rPr lang="en-US" altLang="zh-TW" dirty="0">
              <a:latin typeface="Microsoft JhengHei" panose="020B0604030504040204" pitchFamily="34" charset="-120"/>
              <a:ea typeface="Microsoft JhengHei" panose="020B0604030504040204" pitchFamily="34" charset="-120"/>
            </a:rPr>
            <a:t>Sentence-</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Transformers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建立文章向量</a:t>
          </a:r>
        </a:p>
      </dgm:t>
    </dgm:pt>
    <dgm:pt modelId="{818929B4-E574-2A44-8F5F-DD21A9D1D290}" type="parTrans" cxnId="{2D5658DD-E984-9D4A-94EA-9596DC8A565E}">
      <dgm:prSet/>
      <dgm:spPr/>
      <dgm:t>
        <a:bodyPr/>
        <a:lstStyle/>
        <a:p>
          <a:endParaRPr lang="zh-TW" altLang="en-US"/>
        </a:p>
      </dgm:t>
    </dgm:pt>
    <dgm:pt modelId="{C20DA967-0AC8-0149-89B7-945782D548C7}" type="sibTrans" cxnId="{2D5658DD-E984-9D4A-94EA-9596DC8A565E}">
      <dgm:prSet/>
      <dgm:spPr/>
      <dgm:t>
        <a:bodyPr/>
        <a:lstStyle/>
        <a:p>
          <a:endParaRPr lang="zh-TW" altLang="en-US"/>
        </a:p>
      </dgm:t>
    </dgm:pt>
    <dgm:pt modelId="{3DFD3B41-E109-754E-8392-92DE516CEEB3}">
      <dgm:prSet phldrT="[文字]"/>
      <dgm:spPr/>
      <dgm:t>
        <a:bodyPr/>
        <a:lstStyle/>
        <a:p>
          <a:r>
            <a:rPr lang="zh-TW" altLang="en-US" dirty="0">
              <a:latin typeface="Microsoft JhengHei" panose="020B0604030504040204" pitchFamily="34" charset="-120"/>
              <a:ea typeface="Microsoft JhengHei" panose="020B0604030504040204" pitchFamily="34" charset="-120"/>
            </a:rPr>
            <a:t>與最佳／最差文章群</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進行相似度比對</a:t>
          </a:r>
        </a:p>
      </dgm:t>
    </dgm:pt>
    <dgm:pt modelId="{DA4CBFEE-FBAE-BD42-BC43-4CD26A7A22D5}" type="parTrans" cxnId="{92A14222-6D0D-D942-A0C3-20B465C925B1}">
      <dgm:prSet/>
      <dgm:spPr/>
      <dgm:t>
        <a:bodyPr/>
        <a:lstStyle/>
        <a:p>
          <a:endParaRPr lang="zh-TW" altLang="en-US"/>
        </a:p>
      </dgm:t>
    </dgm:pt>
    <dgm:pt modelId="{D2AEA72E-BA3C-C546-A648-DB7D0ABC68C3}" type="sibTrans" cxnId="{92A14222-6D0D-D942-A0C3-20B465C925B1}">
      <dgm:prSet/>
      <dgm:spPr/>
      <dgm:t>
        <a:bodyPr/>
        <a:lstStyle/>
        <a:p>
          <a:endParaRPr lang="zh-TW" altLang="en-US"/>
        </a:p>
      </dgm:t>
    </dgm:pt>
    <dgm:pt modelId="{16E86892-284B-0D45-A77F-5400BD0195FA}">
      <dgm:prSet phldrT="[文字]"/>
      <dgm:spPr>
        <a:solidFill>
          <a:schemeClr val="tx1"/>
        </a:solidFill>
      </dgm:spPr>
      <dgm:t>
        <a:bodyPr/>
        <a:lstStyle/>
        <a:p>
          <a:r>
            <a:rPr lang="zh-TW" altLang="en-US" dirty="0">
              <a:latin typeface="Microsoft JhengHei" panose="020B0604030504040204" pitchFamily="34" charset="-120"/>
              <a:ea typeface="Microsoft JhengHei" panose="020B0604030504040204" pitchFamily="34" charset="-120"/>
            </a:rPr>
            <a:t>提供相似度</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評分與優劣判斷</a:t>
          </a:r>
        </a:p>
      </dgm:t>
    </dgm:pt>
    <dgm:pt modelId="{68212FB5-A5D0-0E41-AFFC-5A5F50761DB0}" type="parTrans" cxnId="{80666AC2-546A-7D49-AB88-5D571351275E}">
      <dgm:prSet/>
      <dgm:spPr/>
      <dgm:t>
        <a:bodyPr/>
        <a:lstStyle/>
        <a:p>
          <a:endParaRPr lang="zh-TW" altLang="en-US"/>
        </a:p>
      </dgm:t>
    </dgm:pt>
    <dgm:pt modelId="{0B096C79-60DF-FC4A-BF67-CF4ED5D12FC9}" type="sibTrans" cxnId="{80666AC2-546A-7D49-AB88-5D571351275E}">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4">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566BE809-FB8B-6145-A2C9-BCAF19E71DEB}" type="pres">
      <dgm:prSet presAssocID="{33C95DE1-A498-2042-B8C0-EF33A2672BB3}" presName="parTxOnly" presStyleLbl="node1" presStyleIdx="1" presStyleCnt="4">
        <dgm:presLayoutVars>
          <dgm:chMax val="0"/>
          <dgm:chPref val="0"/>
          <dgm:bulletEnabled val="1"/>
        </dgm:presLayoutVars>
      </dgm:prSet>
      <dgm:spPr/>
    </dgm:pt>
    <dgm:pt modelId="{8E934AE3-DDAE-F643-A8E2-F19A805767BD}" type="pres">
      <dgm:prSet presAssocID="{C20DA967-0AC8-0149-89B7-945782D548C7}" presName="parTxOnlySpace" presStyleCnt="0"/>
      <dgm:spPr/>
    </dgm:pt>
    <dgm:pt modelId="{D02BD1B5-F867-C14A-A785-AE69CC52BFE0}" type="pres">
      <dgm:prSet presAssocID="{3DFD3B41-E109-754E-8392-92DE516CEEB3}" presName="parTxOnly" presStyleLbl="node1" presStyleIdx="2" presStyleCnt="4">
        <dgm:presLayoutVars>
          <dgm:chMax val="0"/>
          <dgm:chPref val="0"/>
          <dgm:bulletEnabled val="1"/>
        </dgm:presLayoutVars>
      </dgm:prSet>
      <dgm:spPr/>
    </dgm:pt>
    <dgm:pt modelId="{7ABAD490-A8DF-C449-A8EF-67FE0098185B}" type="pres">
      <dgm:prSet presAssocID="{D2AEA72E-BA3C-C546-A648-DB7D0ABC68C3}" presName="parTxOnlySpace" presStyleCnt="0"/>
      <dgm:spPr/>
    </dgm:pt>
    <dgm:pt modelId="{42AFEBDF-FE72-A940-9103-A37C1F314EC5}" type="pres">
      <dgm:prSet presAssocID="{16E86892-284B-0D45-A77F-5400BD0195FA}" presName="parTxOnly" presStyleLbl="node1" presStyleIdx="3" presStyleCnt="4">
        <dgm:presLayoutVars>
          <dgm:chMax val="0"/>
          <dgm:chPref val="0"/>
          <dgm:bulletEnabled val="1"/>
        </dgm:presLayoutVars>
      </dgm:prSet>
      <dgm:spPr/>
    </dgm:pt>
  </dgm:ptLst>
  <dgm:cxnLst>
    <dgm:cxn modelId="{92A14222-6D0D-D942-A0C3-20B465C925B1}" srcId="{FF410371-E3D7-4843-B9AB-34CA2759BDC5}" destId="{3DFD3B41-E109-754E-8392-92DE516CEEB3}" srcOrd="2" destOrd="0" parTransId="{DA4CBFEE-FBAE-BD42-BC43-4CD26A7A22D5}" sibTransId="{D2AEA72E-BA3C-C546-A648-DB7D0ABC68C3}"/>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032871B7-4D2B-014E-9E90-A20F1914DEB5}" type="presOf" srcId="{33C95DE1-A498-2042-B8C0-EF33A2672BB3}" destId="{566BE809-FB8B-6145-A2C9-BCAF19E71DEB}" srcOrd="0" destOrd="0" presId="urn:microsoft.com/office/officeart/2005/8/layout/chevron1"/>
    <dgm:cxn modelId="{80666AC2-546A-7D49-AB88-5D571351275E}" srcId="{FF410371-E3D7-4843-B9AB-34CA2759BDC5}" destId="{16E86892-284B-0D45-A77F-5400BD0195FA}" srcOrd="3" destOrd="0" parTransId="{68212FB5-A5D0-0E41-AFFC-5A5F50761DB0}" sibTransId="{0B096C79-60DF-FC4A-BF67-CF4ED5D12FC9}"/>
    <dgm:cxn modelId="{38F337D6-65DC-3448-BB96-ACF8FCE4AC23}" type="presOf" srcId="{3DFD3B41-E109-754E-8392-92DE516CEEB3}" destId="{D02BD1B5-F867-C14A-A785-AE69CC52BFE0}" srcOrd="0" destOrd="0" presId="urn:microsoft.com/office/officeart/2005/8/layout/chevron1"/>
    <dgm:cxn modelId="{B0F58AD6-9364-324A-A2A4-DA9618912A09}" type="presOf" srcId="{16E86892-284B-0D45-A77F-5400BD0195FA}" destId="{42AFEBDF-FE72-A940-9103-A37C1F314EC5}" srcOrd="0" destOrd="0" presId="urn:microsoft.com/office/officeart/2005/8/layout/chevron1"/>
    <dgm:cxn modelId="{2D5658DD-E984-9D4A-94EA-9596DC8A565E}" srcId="{FF410371-E3D7-4843-B9AB-34CA2759BDC5}" destId="{33C95DE1-A498-2042-B8C0-EF33A2672BB3}" srcOrd="1" destOrd="0" parTransId="{818929B4-E574-2A44-8F5F-DD21A9D1D290}" sibTransId="{C20DA967-0AC8-0149-89B7-945782D548C7}"/>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3C3E432D-74ED-374B-9FFA-AC18E48AB087}" type="presParOf" srcId="{E6306A28-4335-F647-9DD1-251CE22C7525}" destId="{566BE809-FB8B-6145-A2C9-BCAF19E71DEB}" srcOrd="2" destOrd="0" presId="urn:microsoft.com/office/officeart/2005/8/layout/chevron1"/>
    <dgm:cxn modelId="{04D9E685-4DAB-4444-AACF-2B39E36BA596}" type="presParOf" srcId="{E6306A28-4335-F647-9DD1-251CE22C7525}" destId="{8E934AE3-DDAE-F643-A8E2-F19A805767BD}" srcOrd="3" destOrd="0" presId="urn:microsoft.com/office/officeart/2005/8/layout/chevron1"/>
    <dgm:cxn modelId="{7232898D-D9C4-564C-BC72-7A5C3FB37EF6}" type="presParOf" srcId="{E6306A28-4335-F647-9DD1-251CE22C7525}" destId="{D02BD1B5-F867-C14A-A785-AE69CC52BFE0}" srcOrd="4" destOrd="0" presId="urn:microsoft.com/office/officeart/2005/8/layout/chevron1"/>
    <dgm:cxn modelId="{EEB61053-2222-0D46-B4EE-DC8FB6EFDE65}" type="presParOf" srcId="{E6306A28-4335-F647-9DD1-251CE22C7525}" destId="{7ABAD490-A8DF-C449-A8EF-67FE0098185B}" srcOrd="5" destOrd="0" presId="urn:microsoft.com/office/officeart/2005/8/layout/chevron1"/>
    <dgm:cxn modelId="{1E9F66CA-3DD9-1945-A640-AA638131ACB0}" type="presParOf" srcId="{E6306A28-4335-F647-9DD1-251CE22C7525}" destId="{42AFEBDF-FE72-A940-9103-A37C1F314EC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利用</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關鍵字產生</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廣告文稿</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33C95DE1-A498-2042-B8C0-EF33A2672BB3}">
      <dgm:prSet phldrT="[文字]"/>
      <dgm:spPr>
        <a:solidFill>
          <a:schemeClr val="tx1"/>
        </a:solidFill>
      </dgm:spPr>
      <dgm:t>
        <a:bodyPr/>
        <a:lstStyle/>
        <a:p>
          <a:r>
            <a:rPr lang="zh-TW" altLang="en-US" dirty="0">
              <a:latin typeface="Microsoft JhengHei" panose="020B0604030504040204" pitchFamily="34" charset="-120"/>
              <a:ea typeface="Microsoft JhengHei" panose="020B0604030504040204" pitchFamily="34" charset="-120"/>
            </a:rPr>
            <a:t>用</a:t>
          </a:r>
          <a:r>
            <a:rPr lang="en-US" altLang="zh-TW" dirty="0">
              <a:latin typeface="Microsoft JhengHei" panose="020B0604030504040204" pitchFamily="34" charset="-120"/>
              <a:ea typeface="Microsoft JhengHei" panose="020B0604030504040204" pitchFamily="34" charset="-120"/>
            </a:rPr>
            <a:t>Sentence-</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Transformers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建立文章向量</a:t>
          </a:r>
        </a:p>
      </dgm:t>
    </dgm:pt>
    <dgm:pt modelId="{818929B4-E574-2A44-8F5F-DD21A9D1D290}" type="parTrans" cxnId="{2D5658DD-E984-9D4A-94EA-9596DC8A565E}">
      <dgm:prSet/>
      <dgm:spPr/>
      <dgm:t>
        <a:bodyPr/>
        <a:lstStyle/>
        <a:p>
          <a:endParaRPr lang="zh-TW" altLang="en-US"/>
        </a:p>
      </dgm:t>
    </dgm:pt>
    <dgm:pt modelId="{C20DA967-0AC8-0149-89B7-945782D548C7}" type="sibTrans" cxnId="{2D5658DD-E984-9D4A-94EA-9596DC8A565E}">
      <dgm:prSet/>
      <dgm:spPr/>
      <dgm:t>
        <a:bodyPr/>
        <a:lstStyle/>
        <a:p>
          <a:endParaRPr lang="zh-TW" altLang="en-US"/>
        </a:p>
      </dgm:t>
    </dgm:pt>
    <dgm:pt modelId="{3DFD3B41-E109-754E-8392-92DE516CEEB3}">
      <dgm:prSet phldrT="[文字]"/>
      <dgm:spPr/>
      <dgm:t>
        <a:bodyPr/>
        <a:lstStyle/>
        <a:p>
          <a:r>
            <a:rPr lang="zh-TW" altLang="en-US" dirty="0">
              <a:latin typeface="Microsoft JhengHei" panose="020B0604030504040204" pitchFamily="34" charset="-120"/>
              <a:ea typeface="Microsoft JhengHei" panose="020B0604030504040204" pitchFamily="34" charset="-120"/>
            </a:rPr>
            <a:t>與最佳／最差文章群</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進行相似度比對</a:t>
          </a:r>
        </a:p>
      </dgm:t>
    </dgm:pt>
    <dgm:pt modelId="{DA4CBFEE-FBAE-BD42-BC43-4CD26A7A22D5}" type="parTrans" cxnId="{92A14222-6D0D-D942-A0C3-20B465C925B1}">
      <dgm:prSet/>
      <dgm:spPr/>
      <dgm:t>
        <a:bodyPr/>
        <a:lstStyle/>
        <a:p>
          <a:endParaRPr lang="zh-TW" altLang="en-US"/>
        </a:p>
      </dgm:t>
    </dgm:pt>
    <dgm:pt modelId="{D2AEA72E-BA3C-C546-A648-DB7D0ABC68C3}" type="sibTrans" cxnId="{92A14222-6D0D-D942-A0C3-20B465C925B1}">
      <dgm:prSet/>
      <dgm:spPr/>
      <dgm:t>
        <a:bodyPr/>
        <a:lstStyle/>
        <a:p>
          <a:endParaRPr lang="zh-TW" altLang="en-US"/>
        </a:p>
      </dgm:t>
    </dgm:pt>
    <dgm:pt modelId="{16E86892-284B-0D45-A77F-5400BD0195FA}">
      <dgm:prSet phldrT="[文字]"/>
      <dgm:spPr/>
      <dgm:t>
        <a:bodyPr/>
        <a:lstStyle/>
        <a:p>
          <a:r>
            <a:rPr lang="zh-TW" altLang="en-US" dirty="0">
              <a:latin typeface="Microsoft JhengHei" panose="020B0604030504040204" pitchFamily="34" charset="-120"/>
              <a:ea typeface="Microsoft JhengHei" panose="020B0604030504040204" pitchFamily="34" charset="-120"/>
            </a:rPr>
            <a:t>提供相似度</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評分與優劣判斷</a:t>
          </a:r>
        </a:p>
      </dgm:t>
    </dgm:pt>
    <dgm:pt modelId="{68212FB5-A5D0-0E41-AFFC-5A5F50761DB0}" type="parTrans" cxnId="{80666AC2-546A-7D49-AB88-5D571351275E}">
      <dgm:prSet/>
      <dgm:spPr/>
      <dgm:t>
        <a:bodyPr/>
        <a:lstStyle/>
        <a:p>
          <a:endParaRPr lang="zh-TW" altLang="en-US"/>
        </a:p>
      </dgm:t>
    </dgm:pt>
    <dgm:pt modelId="{0B096C79-60DF-FC4A-BF67-CF4ED5D12FC9}" type="sibTrans" cxnId="{80666AC2-546A-7D49-AB88-5D571351275E}">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4">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566BE809-FB8B-6145-A2C9-BCAF19E71DEB}" type="pres">
      <dgm:prSet presAssocID="{33C95DE1-A498-2042-B8C0-EF33A2672BB3}" presName="parTxOnly" presStyleLbl="node1" presStyleIdx="1" presStyleCnt="4">
        <dgm:presLayoutVars>
          <dgm:chMax val="0"/>
          <dgm:chPref val="0"/>
          <dgm:bulletEnabled val="1"/>
        </dgm:presLayoutVars>
      </dgm:prSet>
      <dgm:spPr/>
    </dgm:pt>
    <dgm:pt modelId="{8E934AE3-DDAE-F643-A8E2-F19A805767BD}" type="pres">
      <dgm:prSet presAssocID="{C20DA967-0AC8-0149-89B7-945782D548C7}" presName="parTxOnlySpace" presStyleCnt="0"/>
      <dgm:spPr/>
    </dgm:pt>
    <dgm:pt modelId="{D02BD1B5-F867-C14A-A785-AE69CC52BFE0}" type="pres">
      <dgm:prSet presAssocID="{3DFD3B41-E109-754E-8392-92DE516CEEB3}" presName="parTxOnly" presStyleLbl="node1" presStyleIdx="2" presStyleCnt="4">
        <dgm:presLayoutVars>
          <dgm:chMax val="0"/>
          <dgm:chPref val="0"/>
          <dgm:bulletEnabled val="1"/>
        </dgm:presLayoutVars>
      </dgm:prSet>
      <dgm:spPr/>
    </dgm:pt>
    <dgm:pt modelId="{7ABAD490-A8DF-C449-A8EF-67FE0098185B}" type="pres">
      <dgm:prSet presAssocID="{D2AEA72E-BA3C-C546-A648-DB7D0ABC68C3}" presName="parTxOnlySpace" presStyleCnt="0"/>
      <dgm:spPr/>
    </dgm:pt>
    <dgm:pt modelId="{42AFEBDF-FE72-A940-9103-A37C1F314EC5}" type="pres">
      <dgm:prSet presAssocID="{16E86892-284B-0D45-A77F-5400BD0195FA}" presName="parTxOnly" presStyleLbl="node1" presStyleIdx="3" presStyleCnt="4">
        <dgm:presLayoutVars>
          <dgm:chMax val="0"/>
          <dgm:chPref val="0"/>
          <dgm:bulletEnabled val="1"/>
        </dgm:presLayoutVars>
      </dgm:prSet>
      <dgm:spPr/>
    </dgm:pt>
  </dgm:ptLst>
  <dgm:cxnLst>
    <dgm:cxn modelId="{92A14222-6D0D-D942-A0C3-20B465C925B1}" srcId="{FF410371-E3D7-4843-B9AB-34CA2759BDC5}" destId="{3DFD3B41-E109-754E-8392-92DE516CEEB3}" srcOrd="2" destOrd="0" parTransId="{DA4CBFEE-FBAE-BD42-BC43-4CD26A7A22D5}" sibTransId="{D2AEA72E-BA3C-C546-A648-DB7D0ABC68C3}"/>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032871B7-4D2B-014E-9E90-A20F1914DEB5}" type="presOf" srcId="{33C95DE1-A498-2042-B8C0-EF33A2672BB3}" destId="{566BE809-FB8B-6145-A2C9-BCAF19E71DEB}" srcOrd="0" destOrd="0" presId="urn:microsoft.com/office/officeart/2005/8/layout/chevron1"/>
    <dgm:cxn modelId="{80666AC2-546A-7D49-AB88-5D571351275E}" srcId="{FF410371-E3D7-4843-B9AB-34CA2759BDC5}" destId="{16E86892-284B-0D45-A77F-5400BD0195FA}" srcOrd="3" destOrd="0" parTransId="{68212FB5-A5D0-0E41-AFFC-5A5F50761DB0}" sibTransId="{0B096C79-60DF-FC4A-BF67-CF4ED5D12FC9}"/>
    <dgm:cxn modelId="{38F337D6-65DC-3448-BB96-ACF8FCE4AC23}" type="presOf" srcId="{3DFD3B41-E109-754E-8392-92DE516CEEB3}" destId="{D02BD1B5-F867-C14A-A785-AE69CC52BFE0}" srcOrd="0" destOrd="0" presId="urn:microsoft.com/office/officeart/2005/8/layout/chevron1"/>
    <dgm:cxn modelId="{B0F58AD6-9364-324A-A2A4-DA9618912A09}" type="presOf" srcId="{16E86892-284B-0D45-A77F-5400BD0195FA}" destId="{42AFEBDF-FE72-A940-9103-A37C1F314EC5}" srcOrd="0" destOrd="0" presId="urn:microsoft.com/office/officeart/2005/8/layout/chevron1"/>
    <dgm:cxn modelId="{2D5658DD-E984-9D4A-94EA-9596DC8A565E}" srcId="{FF410371-E3D7-4843-B9AB-34CA2759BDC5}" destId="{33C95DE1-A498-2042-B8C0-EF33A2672BB3}" srcOrd="1" destOrd="0" parTransId="{818929B4-E574-2A44-8F5F-DD21A9D1D290}" sibTransId="{C20DA967-0AC8-0149-89B7-945782D548C7}"/>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3C3E432D-74ED-374B-9FFA-AC18E48AB087}" type="presParOf" srcId="{E6306A28-4335-F647-9DD1-251CE22C7525}" destId="{566BE809-FB8B-6145-A2C9-BCAF19E71DEB}" srcOrd="2" destOrd="0" presId="urn:microsoft.com/office/officeart/2005/8/layout/chevron1"/>
    <dgm:cxn modelId="{04D9E685-4DAB-4444-AACF-2B39E36BA596}" type="presParOf" srcId="{E6306A28-4335-F647-9DD1-251CE22C7525}" destId="{8E934AE3-DDAE-F643-A8E2-F19A805767BD}" srcOrd="3" destOrd="0" presId="urn:microsoft.com/office/officeart/2005/8/layout/chevron1"/>
    <dgm:cxn modelId="{7232898D-D9C4-564C-BC72-7A5C3FB37EF6}" type="presParOf" srcId="{E6306A28-4335-F647-9DD1-251CE22C7525}" destId="{D02BD1B5-F867-C14A-A785-AE69CC52BFE0}" srcOrd="4" destOrd="0" presId="urn:microsoft.com/office/officeart/2005/8/layout/chevron1"/>
    <dgm:cxn modelId="{EEB61053-2222-0D46-B4EE-DC8FB6EFDE65}" type="presParOf" srcId="{E6306A28-4335-F647-9DD1-251CE22C7525}" destId="{7ABAD490-A8DF-C449-A8EF-67FE0098185B}" srcOrd="5" destOrd="0" presId="urn:microsoft.com/office/officeart/2005/8/layout/chevron1"/>
    <dgm:cxn modelId="{1E9F66CA-3DD9-1945-A640-AA638131ACB0}" type="presParOf" srcId="{E6306A28-4335-F647-9DD1-251CE22C7525}" destId="{42AFEBDF-FE72-A940-9103-A37C1F314EC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dgm:t>
        <a:bodyPr/>
        <a:lstStyle/>
        <a:p>
          <a:r>
            <a:rPr lang="zh-TW" altLang="en-US" dirty="0">
              <a:latin typeface="Microsoft JhengHei" panose="020B0604030504040204" pitchFamily="34" charset="-120"/>
              <a:ea typeface="Microsoft JhengHei" panose="020B0604030504040204" pitchFamily="34" charset="-120"/>
            </a:rPr>
            <a:t>利用</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關鍵字產生</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廣告文稿</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33C95DE1-A498-2042-B8C0-EF33A2672BB3}">
      <dgm:prSet phldrT="[文字]"/>
      <dgm:spPr/>
      <dgm:t>
        <a:bodyPr/>
        <a:lstStyle/>
        <a:p>
          <a:r>
            <a:rPr lang="zh-TW" altLang="en-US" dirty="0">
              <a:latin typeface="Microsoft JhengHei" panose="020B0604030504040204" pitchFamily="34" charset="-120"/>
              <a:ea typeface="Microsoft JhengHei" panose="020B0604030504040204" pitchFamily="34" charset="-120"/>
            </a:rPr>
            <a:t>用</a:t>
          </a:r>
          <a:r>
            <a:rPr lang="en-US" altLang="zh-TW" dirty="0">
              <a:latin typeface="Microsoft JhengHei" panose="020B0604030504040204" pitchFamily="34" charset="-120"/>
              <a:ea typeface="Microsoft JhengHei" panose="020B0604030504040204" pitchFamily="34" charset="-120"/>
            </a:rPr>
            <a:t>Sentence-</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Transformers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建立文章向量</a:t>
          </a:r>
        </a:p>
      </dgm:t>
    </dgm:pt>
    <dgm:pt modelId="{818929B4-E574-2A44-8F5F-DD21A9D1D290}" type="parTrans" cxnId="{2D5658DD-E984-9D4A-94EA-9596DC8A565E}">
      <dgm:prSet/>
      <dgm:spPr/>
      <dgm:t>
        <a:bodyPr/>
        <a:lstStyle/>
        <a:p>
          <a:endParaRPr lang="zh-TW" altLang="en-US"/>
        </a:p>
      </dgm:t>
    </dgm:pt>
    <dgm:pt modelId="{C20DA967-0AC8-0149-89B7-945782D548C7}" type="sibTrans" cxnId="{2D5658DD-E984-9D4A-94EA-9596DC8A565E}">
      <dgm:prSet/>
      <dgm:spPr/>
      <dgm:t>
        <a:bodyPr/>
        <a:lstStyle/>
        <a:p>
          <a:endParaRPr lang="zh-TW" altLang="en-US"/>
        </a:p>
      </dgm:t>
    </dgm:pt>
    <dgm:pt modelId="{3DFD3B41-E109-754E-8392-92DE516CEEB3}">
      <dgm:prSet phldrT="[文字]"/>
      <dgm:spPr>
        <a:solidFill>
          <a:schemeClr val="tx1"/>
        </a:solidFill>
      </dgm:spPr>
      <dgm:t>
        <a:bodyPr/>
        <a:lstStyle/>
        <a:p>
          <a:r>
            <a:rPr lang="zh-TW" altLang="en-US" dirty="0">
              <a:latin typeface="Microsoft JhengHei" panose="020B0604030504040204" pitchFamily="34" charset="-120"/>
              <a:ea typeface="Microsoft JhengHei" panose="020B0604030504040204" pitchFamily="34" charset="-120"/>
            </a:rPr>
            <a:t>與最佳／最差文章群</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進行相似度比對</a:t>
          </a:r>
        </a:p>
      </dgm:t>
    </dgm:pt>
    <dgm:pt modelId="{DA4CBFEE-FBAE-BD42-BC43-4CD26A7A22D5}" type="parTrans" cxnId="{92A14222-6D0D-D942-A0C3-20B465C925B1}">
      <dgm:prSet/>
      <dgm:spPr/>
      <dgm:t>
        <a:bodyPr/>
        <a:lstStyle/>
        <a:p>
          <a:endParaRPr lang="zh-TW" altLang="en-US"/>
        </a:p>
      </dgm:t>
    </dgm:pt>
    <dgm:pt modelId="{D2AEA72E-BA3C-C546-A648-DB7D0ABC68C3}" type="sibTrans" cxnId="{92A14222-6D0D-D942-A0C3-20B465C925B1}">
      <dgm:prSet/>
      <dgm:spPr/>
      <dgm:t>
        <a:bodyPr/>
        <a:lstStyle/>
        <a:p>
          <a:endParaRPr lang="zh-TW" altLang="en-US"/>
        </a:p>
      </dgm:t>
    </dgm:pt>
    <dgm:pt modelId="{16E86892-284B-0D45-A77F-5400BD0195FA}">
      <dgm:prSet phldrT="[文字]"/>
      <dgm:spPr/>
      <dgm:t>
        <a:bodyPr/>
        <a:lstStyle/>
        <a:p>
          <a:r>
            <a:rPr lang="zh-TW" altLang="en-US" dirty="0">
              <a:latin typeface="Microsoft JhengHei" panose="020B0604030504040204" pitchFamily="34" charset="-120"/>
              <a:ea typeface="Microsoft JhengHei" panose="020B0604030504040204" pitchFamily="34" charset="-120"/>
            </a:rPr>
            <a:t>提供相似度</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評分與優劣判斷</a:t>
          </a:r>
        </a:p>
      </dgm:t>
    </dgm:pt>
    <dgm:pt modelId="{68212FB5-A5D0-0E41-AFFC-5A5F50761DB0}" type="parTrans" cxnId="{80666AC2-546A-7D49-AB88-5D571351275E}">
      <dgm:prSet/>
      <dgm:spPr/>
      <dgm:t>
        <a:bodyPr/>
        <a:lstStyle/>
        <a:p>
          <a:endParaRPr lang="zh-TW" altLang="en-US"/>
        </a:p>
      </dgm:t>
    </dgm:pt>
    <dgm:pt modelId="{0B096C79-60DF-FC4A-BF67-CF4ED5D12FC9}" type="sibTrans" cxnId="{80666AC2-546A-7D49-AB88-5D571351275E}">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4">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566BE809-FB8B-6145-A2C9-BCAF19E71DEB}" type="pres">
      <dgm:prSet presAssocID="{33C95DE1-A498-2042-B8C0-EF33A2672BB3}" presName="parTxOnly" presStyleLbl="node1" presStyleIdx="1" presStyleCnt="4">
        <dgm:presLayoutVars>
          <dgm:chMax val="0"/>
          <dgm:chPref val="0"/>
          <dgm:bulletEnabled val="1"/>
        </dgm:presLayoutVars>
      </dgm:prSet>
      <dgm:spPr/>
    </dgm:pt>
    <dgm:pt modelId="{8E934AE3-DDAE-F643-A8E2-F19A805767BD}" type="pres">
      <dgm:prSet presAssocID="{C20DA967-0AC8-0149-89B7-945782D548C7}" presName="parTxOnlySpace" presStyleCnt="0"/>
      <dgm:spPr/>
    </dgm:pt>
    <dgm:pt modelId="{D02BD1B5-F867-C14A-A785-AE69CC52BFE0}" type="pres">
      <dgm:prSet presAssocID="{3DFD3B41-E109-754E-8392-92DE516CEEB3}" presName="parTxOnly" presStyleLbl="node1" presStyleIdx="2" presStyleCnt="4">
        <dgm:presLayoutVars>
          <dgm:chMax val="0"/>
          <dgm:chPref val="0"/>
          <dgm:bulletEnabled val="1"/>
        </dgm:presLayoutVars>
      </dgm:prSet>
      <dgm:spPr/>
    </dgm:pt>
    <dgm:pt modelId="{7ABAD490-A8DF-C449-A8EF-67FE0098185B}" type="pres">
      <dgm:prSet presAssocID="{D2AEA72E-BA3C-C546-A648-DB7D0ABC68C3}" presName="parTxOnlySpace" presStyleCnt="0"/>
      <dgm:spPr/>
    </dgm:pt>
    <dgm:pt modelId="{42AFEBDF-FE72-A940-9103-A37C1F314EC5}" type="pres">
      <dgm:prSet presAssocID="{16E86892-284B-0D45-A77F-5400BD0195FA}" presName="parTxOnly" presStyleLbl="node1" presStyleIdx="3" presStyleCnt="4">
        <dgm:presLayoutVars>
          <dgm:chMax val="0"/>
          <dgm:chPref val="0"/>
          <dgm:bulletEnabled val="1"/>
        </dgm:presLayoutVars>
      </dgm:prSet>
      <dgm:spPr/>
    </dgm:pt>
  </dgm:ptLst>
  <dgm:cxnLst>
    <dgm:cxn modelId="{92A14222-6D0D-D942-A0C3-20B465C925B1}" srcId="{FF410371-E3D7-4843-B9AB-34CA2759BDC5}" destId="{3DFD3B41-E109-754E-8392-92DE516CEEB3}" srcOrd="2" destOrd="0" parTransId="{DA4CBFEE-FBAE-BD42-BC43-4CD26A7A22D5}" sibTransId="{D2AEA72E-BA3C-C546-A648-DB7D0ABC68C3}"/>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032871B7-4D2B-014E-9E90-A20F1914DEB5}" type="presOf" srcId="{33C95DE1-A498-2042-B8C0-EF33A2672BB3}" destId="{566BE809-FB8B-6145-A2C9-BCAF19E71DEB}" srcOrd="0" destOrd="0" presId="urn:microsoft.com/office/officeart/2005/8/layout/chevron1"/>
    <dgm:cxn modelId="{80666AC2-546A-7D49-AB88-5D571351275E}" srcId="{FF410371-E3D7-4843-B9AB-34CA2759BDC5}" destId="{16E86892-284B-0D45-A77F-5400BD0195FA}" srcOrd="3" destOrd="0" parTransId="{68212FB5-A5D0-0E41-AFFC-5A5F50761DB0}" sibTransId="{0B096C79-60DF-FC4A-BF67-CF4ED5D12FC9}"/>
    <dgm:cxn modelId="{38F337D6-65DC-3448-BB96-ACF8FCE4AC23}" type="presOf" srcId="{3DFD3B41-E109-754E-8392-92DE516CEEB3}" destId="{D02BD1B5-F867-C14A-A785-AE69CC52BFE0}" srcOrd="0" destOrd="0" presId="urn:microsoft.com/office/officeart/2005/8/layout/chevron1"/>
    <dgm:cxn modelId="{B0F58AD6-9364-324A-A2A4-DA9618912A09}" type="presOf" srcId="{16E86892-284B-0D45-A77F-5400BD0195FA}" destId="{42AFEBDF-FE72-A940-9103-A37C1F314EC5}" srcOrd="0" destOrd="0" presId="urn:microsoft.com/office/officeart/2005/8/layout/chevron1"/>
    <dgm:cxn modelId="{2D5658DD-E984-9D4A-94EA-9596DC8A565E}" srcId="{FF410371-E3D7-4843-B9AB-34CA2759BDC5}" destId="{33C95DE1-A498-2042-B8C0-EF33A2672BB3}" srcOrd="1" destOrd="0" parTransId="{818929B4-E574-2A44-8F5F-DD21A9D1D290}" sibTransId="{C20DA967-0AC8-0149-89B7-945782D548C7}"/>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3C3E432D-74ED-374B-9FFA-AC18E48AB087}" type="presParOf" srcId="{E6306A28-4335-F647-9DD1-251CE22C7525}" destId="{566BE809-FB8B-6145-A2C9-BCAF19E71DEB}" srcOrd="2" destOrd="0" presId="urn:microsoft.com/office/officeart/2005/8/layout/chevron1"/>
    <dgm:cxn modelId="{04D9E685-4DAB-4444-AACF-2B39E36BA596}" type="presParOf" srcId="{E6306A28-4335-F647-9DD1-251CE22C7525}" destId="{8E934AE3-DDAE-F643-A8E2-F19A805767BD}" srcOrd="3" destOrd="0" presId="urn:microsoft.com/office/officeart/2005/8/layout/chevron1"/>
    <dgm:cxn modelId="{7232898D-D9C4-564C-BC72-7A5C3FB37EF6}" type="presParOf" srcId="{E6306A28-4335-F647-9DD1-251CE22C7525}" destId="{D02BD1B5-F867-C14A-A785-AE69CC52BFE0}" srcOrd="4" destOrd="0" presId="urn:microsoft.com/office/officeart/2005/8/layout/chevron1"/>
    <dgm:cxn modelId="{EEB61053-2222-0D46-B4EE-DC8FB6EFDE65}" type="presParOf" srcId="{E6306A28-4335-F647-9DD1-251CE22C7525}" destId="{7ABAD490-A8DF-C449-A8EF-67FE0098185B}" srcOrd="5" destOrd="0" presId="urn:microsoft.com/office/officeart/2005/8/layout/chevron1"/>
    <dgm:cxn modelId="{1E9F66CA-3DD9-1945-A640-AA638131ACB0}" type="presParOf" srcId="{E6306A28-4335-F647-9DD1-251CE22C7525}" destId="{42AFEBDF-FE72-A940-9103-A37C1F314EC5}"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6DBEC8-9295-0643-B64A-D4BC1DD11C8E}" type="doc">
      <dgm:prSet loTypeId="urn:microsoft.com/office/officeart/2005/8/layout/hProcess10" loCatId="" qsTypeId="urn:microsoft.com/office/officeart/2005/8/quickstyle/simple1" qsCatId="simple" csTypeId="urn:microsoft.com/office/officeart/2005/8/colors/colorful1" csCatId="colorful" phldr="1"/>
      <dgm:spPr/>
      <dgm:t>
        <a:bodyPr/>
        <a:lstStyle/>
        <a:p>
          <a:endParaRPr lang="zh-TW" altLang="en-US"/>
        </a:p>
      </dgm:t>
    </dgm:pt>
    <dgm:pt modelId="{A7ED48E1-32AB-284F-BC2A-AA1B7011EA5E}">
      <dgm:prSet phldrT="[文字]"/>
      <dgm:spPr/>
      <dgm:t>
        <a:bodyPr/>
        <a:lstStyle/>
        <a:p>
          <a:r>
            <a:rPr lang="zh-TW" altLang="en-US" dirty="0">
              <a:latin typeface="Microsoft JhengHei" panose="020B0604030504040204" pitchFamily="34" charset="-120"/>
              <a:ea typeface="Microsoft JhengHei" panose="020B0604030504040204" pitchFamily="34" charset="-120"/>
            </a:rPr>
            <a:t>利用關鍵字</a:t>
          </a:r>
          <a:endParaRPr lang="en-US" altLang="zh-TW" dirty="0">
            <a:latin typeface="Microsoft JhengHei" panose="020B0604030504040204" pitchFamily="34" charset="-120"/>
            <a:ea typeface="Microsoft JhengHei" panose="020B0604030504040204" pitchFamily="34" charset="-120"/>
          </a:endParaRPr>
        </a:p>
        <a:p>
          <a:r>
            <a:rPr lang="zh-TW" altLang="en-US" dirty="0">
              <a:latin typeface="Microsoft JhengHei" panose="020B0604030504040204" pitchFamily="34" charset="-120"/>
              <a:ea typeface="Microsoft JhengHei" panose="020B0604030504040204" pitchFamily="34" charset="-120"/>
            </a:rPr>
            <a:t>產生廣告文稿</a:t>
          </a:r>
        </a:p>
      </dgm:t>
    </dgm:pt>
    <dgm:pt modelId="{59D45106-9DD5-ED49-8167-502BBE1665D8}" type="par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EC94F1E3-C497-2D4F-993D-1ED11038DFFA}" type="sib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ED5A23E-D376-FB4E-914D-041F7CF786EC}">
      <dgm:prSet phldrT="[文字]"/>
      <dgm:spPr/>
      <dgm:t>
        <a:bodyPr/>
        <a:lstStyle/>
        <a:p>
          <a:r>
            <a:rPr lang="zh-TW" altLang="en-US" dirty="0">
              <a:latin typeface="Microsoft JhengHei" panose="020B0604030504040204" pitchFamily="34" charset="-120"/>
              <a:ea typeface="Microsoft JhengHei" panose="020B0604030504040204" pitchFamily="34" charset="-120"/>
            </a:rPr>
            <a:t>用</a:t>
          </a:r>
          <a:r>
            <a:rPr lang="en-US" altLang="zh-TW" dirty="0">
              <a:latin typeface="Microsoft JhengHei" panose="020B0604030504040204" pitchFamily="34" charset="-120"/>
              <a:ea typeface="Microsoft JhengHei" panose="020B0604030504040204" pitchFamily="34" charset="-120"/>
            </a:rPr>
            <a:t>Sentence-</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Transformers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建立文章向量</a:t>
          </a:r>
        </a:p>
      </dgm:t>
    </dgm:pt>
    <dgm:pt modelId="{C697A565-3675-6741-A9B8-9276C3FBF7EB}" type="par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41F386E-9393-5744-9D98-9A2C1814353F}" type="sib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A37A3E6F-88BB-7545-AA75-C659DBFBA537}">
      <dgm:prSet phldrT="[文字]"/>
      <dgm:spPr/>
      <dgm:t>
        <a:bodyPr/>
        <a:lstStyle/>
        <a:p>
          <a:r>
            <a:rPr lang="zh-TW" altLang="en-US" dirty="0">
              <a:latin typeface="Microsoft JhengHei" panose="020B0604030504040204" pitchFamily="34" charset="-120"/>
              <a:ea typeface="Microsoft JhengHei" panose="020B0604030504040204" pitchFamily="34" charset="-120"/>
            </a:rPr>
            <a:t>與最佳／最差文章群進行</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相似度比對</a:t>
          </a:r>
        </a:p>
      </dgm:t>
    </dgm:pt>
    <dgm:pt modelId="{8AE3D59B-531A-E041-A120-1E4B47BFE2ED}" type="par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14A38C52-7737-494F-BD27-04A5749A9A9B}" type="sib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D293FB4A-B15C-1C49-A959-8C9114DA85CE}">
      <dgm:prSet phldrT="[文字]"/>
      <dgm:spPr/>
      <dgm:t>
        <a:bodyPr/>
        <a:lstStyle/>
        <a:p>
          <a:r>
            <a:rPr lang="zh-TW" altLang="en-US" dirty="0">
              <a:latin typeface="Microsoft JhengHei" panose="020B0604030504040204" pitchFamily="34" charset="-120"/>
              <a:ea typeface="Microsoft JhengHei" panose="020B0604030504040204" pitchFamily="34" charset="-120"/>
            </a:rPr>
            <a:t>提供相似度</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評分與優劣</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判斷</a:t>
          </a:r>
        </a:p>
      </dgm:t>
    </dgm:pt>
    <dgm:pt modelId="{067E648C-5C13-3D4D-83A5-336E84012DD7}" type="par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6EB0C3BF-6D33-7E44-9A58-EC2C88B49A1E}" type="sib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93E957EF-8506-8142-BC1B-6BA6AD4E66CE}" type="pres">
      <dgm:prSet presAssocID="{C66DBEC8-9295-0643-B64A-D4BC1DD11C8E}" presName="Name0" presStyleCnt="0">
        <dgm:presLayoutVars>
          <dgm:dir/>
          <dgm:resizeHandles val="exact"/>
        </dgm:presLayoutVars>
      </dgm:prSet>
      <dgm:spPr/>
    </dgm:pt>
    <dgm:pt modelId="{68B66667-F896-1447-8FED-88BD01F21B81}" type="pres">
      <dgm:prSet presAssocID="{A7ED48E1-32AB-284F-BC2A-AA1B7011EA5E}" presName="composite" presStyleCnt="0"/>
      <dgm:spPr/>
    </dgm:pt>
    <dgm:pt modelId="{955A22F4-123A-144E-9D85-1DF851CD5575}" type="pres">
      <dgm:prSet presAssocID="{A7ED48E1-32AB-284F-BC2A-AA1B7011EA5E}" presName="imagSh"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6B6D50A-C9FC-084D-BF2C-1320B9AC2455}" type="pres">
      <dgm:prSet presAssocID="{A7ED48E1-32AB-284F-BC2A-AA1B7011EA5E}" presName="txNode" presStyleLbl="node1" presStyleIdx="0" presStyleCnt="4" custLinFactNeighborY="32059">
        <dgm:presLayoutVars>
          <dgm:bulletEnabled val="1"/>
        </dgm:presLayoutVars>
      </dgm:prSet>
      <dgm:spPr/>
    </dgm:pt>
    <dgm:pt modelId="{6680AE52-9798-5449-A28E-20F1C0D223B8}" type="pres">
      <dgm:prSet presAssocID="{EC94F1E3-C497-2D4F-993D-1ED11038DFFA}" presName="sibTrans" presStyleLbl="sibTrans2D1" presStyleIdx="0" presStyleCnt="3"/>
      <dgm:spPr/>
    </dgm:pt>
    <dgm:pt modelId="{DDA18CC4-5DB4-3C41-9390-BD93293A0D6A}" type="pres">
      <dgm:prSet presAssocID="{EC94F1E3-C497-2D4F-993D-1ED11038DFFA}" presName="connTx" presStyleLbl="sibTrans2D1" presStyleIdx="0" presStyleCnt="3"/>
      <dgm:spPr/>
    </dgm:pt>
    <dgm:pt modelId="{21FEDBED-3669-B64F-A638-DE6A402F1F51}" type="pres">
      <dgm:prSet presAssocID="{7ED5A23E-D376-FB4E-914D-041F7CF786EC}" presName="composite" presStyleCnt="0"/>
      <dgm:spPr/>
    </dgm:pt>
    <dgm:pt modelId="{6CC3A882-F17E-674F-B7AE-B6A36F392247}" type="pres">
      <dgm:prSet presAssocID="{7ED5A23E-D376-FB4E-914D-041F7CF786EC}" presName="imagSh" presStyleLbl="b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43372A0D-4585-8E45-95C7-3F16D355D4B6}" type="pres">
      <dgm:prSet presAssocID="{7ED5A23E-D376-FB4E-914D-041F7CF786EC}" presName="txNode" presStyleLbl="node1" presStyleIdx="1" presStyleCnt="4" custLinFactNeighborY="32059">
        <dgm:presLayoutVars>
          <dgm:bulletEnabled val="1"/>
        </dgm:presLayoutVars>
      </dgm:prSet>
      <dgm:spPr/>
    </dgm:pt>
    <dgm:pt modelId="{D105E682-8A43-714E-A130-6900B6161AA5}" type="pres">
      <dgm:prSet presAssocID="{741F386E-9393-5744-9D98-9A2C1814353F}" presName="sibTrans" presStyleLbl="sibTrans2D1" presStyleIdx="1" presStyleCnt="3"/>
      <dgm:spPr/>
    </dgm:pt>
    <dgm:pt modelId="{F3955403-E88E-F548-AA93-C98C6D3BA24B}" type="pres">
      <dgm:prSet presAssocID="{741F386E-9393-5744-9D98-9A2C1814353F}" presName="connTx" presStyleLbl="sibTrans2D1" presStyleIdx="1" presStyleCnt="3"/>
      <dgm:spPr/>
    </dgm:pt>
    <dgm:pt modelId="{9C00C268-3C2E-3B48-9786-6D847C0CCD96}" type="pres">
      <dgm:prSet presAssocID="{A37A3E6F-88BB-7545-AA75-C659DBFBA537}" presName="composite" presStyleCnt="0"/>
      <dgm:spPr/>
    </dgm:pt>
    <dgm:pt modelId="{D4B81FF0-8850-764E-B4F4-D590E3FDF874}" type="pres">
      <dgm:prSet presAssocID="{A37A3E6F-88BB-7545-AA75-C659DBFBA537}" presName="imagSh" presStyleLbl="bgImgPlace1" presStyleIdx="2" presStyleCnt="4"/>
      <dgm:spPr>
        <a:blipFill rotWithShape="1">
          <a:blip xmlns:r="http://schemas.openxmlformats.org/officeDocument/2006/relationships"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a:blipFill>
      </dgm:spPr>
    </dgm:pt>
    <dgm:pt modelId="{A8CC6E86-24C8-794A-9C56-5CEE025B6905}" type="pres">
      <dgm:prSet presAssocID="{A37A3E6F-88BB-7545-AA75-C659DBFBA537}" presName="txNode" presStyleLbl="node1" presStyleIdx="2" presStyleCnt="4" custLinFactNeighborY="32059">
        <dgm:presLayoutVars>
          <dgm:bulletEnabled val="1"/>
        </dgm:presLayoutVars>
      </dgm:prSet>
      <dgm:spPr/>
    </dgm:pt>
    <dgm:pt modelId="{5ECAE23B-BAD0-B947-827B-7BDD98BA0578}" type="pres">
      <dgm:prSet presAssocID="{14A38C52-7737-494F-BD27-04A5749A9A9B}" presName="sibTrans" presStyleLbl="sibTrans2D1" presStyleIdx="2" presStyleCnt="3"/>
      <dgm:spPr/>
    </dgm:pt>
    <dgm:pt modelId="{3DB0A64D-6DB5-B94D-A259-155BF7E011BD}" type="pres">
      <dgm:prSet presAssocID="{14A38C52-7737-494F-BD27-04A5749A9A9B}" presName="connTx" presStyleLbl="sibTrans2D1" presStyleIdx="2" presStyleCnt="3"/>
      <dgm:spPr/>
    </dgm:pt>
    <dgm:pt modelId="{F3F4B896-A045-D343-8561-9DFCEABDD9C2}" type="pres">
      <dgm:prSet presAssocID="{D293FB4A-B15C-1C49-A959-8C9114DA85CE}" presName="composite" presStyleCnt="0"/>
      <dgm:spPr/>
    </dgm:pt>
    <dgm:pt modelId="{BC20647A-7C65-0E47-A10E-1FD77D38DF27}" type="pres">
      <dgm:prSet presAssocID="{D293FB4A-B15C-1C49-A959-8C9114DA85CE}" presName="imagSh" presStyleLbl="bgImgPlace1" presStyleIdx="3" presStyleCnt="4"/>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4851600B-5B89-D54B-B297-576B2107DC84}" type="pres">
      <dgm:prSet presAssocID="{D293FB4A-B15C-1C49-A959-8C9114DA85CE}" presName="txNode" presStyleLbl="node1" presStyleIdx="3" presStyleCnt="4" custLinFactNeighborY="32059">
        <dgm:presLayoutVars>
          <dgm:bulletEnabled val="1"/>
        </dgm:presLayoutVars>
      </dgm:prSet>
      <dgm:spPr/>
    </dgm:pt>
  </dgm:ptLst>
  <dgm:cxnLst>
    <dgm:cxn modelId="{5DA78408-FE51-8E42-85F4-D88F51AC5E06}" type="presOf" srcId="{D293FB4A-B15C-1C49-A959-8C9114DA85CE}" destId="{4851600B-5B89-D54B-B297-576B2107DC84}" srcOrd="0" destOrd="0" presId="urn:microsoft.com/office/officeart/2005/8/layout/hProcess10"/>
    <dgm:cxn modelId="{E75ACE23-5164-E541-87AB-DEEFFB867216}" srcId="{C66DBEC8-9295-0643-B64A-D4BC1DD11C8E}" destId="{A7ED48E1-32AB-284F-BC2A-AA1B7011EA5E}" srcOrd="0" destOrd="0" parTransId="{59D45106-9DD5-ED49-8167-502BBE1665D8}" sibTransId="{EC94F1E3-C497-2D4F-993D-1ED11038DFFA}"/>
    <dgm:cxn modelId="{2BA69E27-EB4B-E443-8B2D-B04C2661548A}" type="presOf" srcId="{EC94F1E3-C497-2D4F-993D-1ED11038DFFA}" destId="{DDA18CC4-5DB4-3C41-9390-BD93293A0D6A}" srcOrd="1" destOrd="0" presId="urn:microsoft.com/office/officeart/2005/8/layout/hProcess10"/>
    <dgm:cxn modelId="{0DF5AE2C-23F5-3844-827E-2BFAB3B06455}" type="presOf" srcId="{A37A3E6F-88BB-7545-AA75-C659DBFBA537}" destId="{A8CC6E86-24C8-794A-9C56-5CEE025B6905}" srcOrd="0" destOrd="0" presId="urn:microsoft.com/office/officeart/2005/8/layout/hProcess10"/>
    <dgm:cxn modelId="{3066743F-E6C6-744C-A407-85DFA5A64940}" type="presOf" srcId="{14A38C52-7737-494F-BD27-04A5749A9A9B}" destId="{5ECAE23B-BAD0-B947-827B-7BDD98BA0578}" srcOrd="0" destOrd="0" presId="urn:microsoft.com/office/officeart/2005/8/layout/hProcess10"/>
    <dgm:cxn modelId="{436CE93F-F7BA-5D48-A853-269D3725C09C}" type="presOf" srcId="{741F386E-9393-5744-9D98-9A2C1814353F}" destId="{D105E682-8A43-714E-A130-6900B6161AA5}" srcOrd="0" destOrd="0" presId="urn:microsoft.com/office/officeart/2005/8/layout/hProcess10"/>
    <dgm:cxn modelId="{B2CCD25F-C471-5142-8B56-E41853207A37}" type="presOf" srcId="{A7ED48E1-32AB-284F-BC2A-AA1B7011EA5E}" destId="{46B6D50A-C9FC-084D-BF2C-1320B9AC2455}" srcOrd="0" destOrd="0" presId="urn:microsoft.com/office/officeart/2005/8/layout/hProcess10"/>
    <dgm:cxn modelId="{F066DA63-F47E-A049-AA69-AF42C603B6A5}" type="presOf" srcId="{14A38C52-7737-494F-BD27-04A5749A9A9B}" destId="{3DB0A64D-6DB5-B94D-A259-155BF7E011BD}" srcOrd="1" destOrd="0" presId="urn:microsoft.com/office/officeart/2005/8/layout/hProcess10"/>
    <dgm:cxn modelId="{1D701E4B-B07C-8345-8C35-8288002213F2}" srcId="{C66DBEC8-9295-0643-B64A-D4BC1DD11C8E}" destId="{A37A3E6F-88BB-7545-AA75-C659DBFBA537}" srcOrd="2" destOrd="0" parTransId="{8AE3D59B-531A-E041-A120-1E4B47BFE2ED}" sibTransId="{14A38C52-7737-494F-BD27-04A5749A9A9B}"/>
    <dgm:cxn modelId="{48D02D8F-A4F1-4542-86FA-88FFEF70D0C1}" srcId="{C66DBEC8-9295-0643-B64A-D4BC1DD11C8E}" destId="{7ED5A23E-D376-FB4E-914D-041F7CF786EC}" srcOrd="1" destOrd="0" parTransId="{C697A565-3675-6741-A9B8-9276C3FBF7EB}" sibTransId="{741F386E-9393-5744-9D98-9A2C1814353F}"/>
    <dgm:cxn modelId="{F38D9D9B-9222-7942-93C1-DCC76521441E}" type="presOf" srcId="{741F386E-9393-5744-9D98-9A2C1814353F}" destId="{F3955403-E88E-F548-AA93-C98C6D3BA24B}" srcOrd="1" destOrd="0" presId="urn:microsoft.com/office/officeart/2005/8/layout/hProcess10"/>
    <dgm:cxn modelId="{DB720BA7-C08E-7B49-AE6F-0B08833BC216}" type="presOf" srcId="{EC94F1E3-C497-2D4F-993D-1ED11038DFFA}" destId="{6680AE52-9798-5449-A28E-20F1C0D223B8}" srcOrd="0" destOrd="0" presId="urn:microsoft.com/office/officeart/2005/8/layout/hProcess10"/>
    <dgm:cxn modelId="{0D3D3EAA-0D36-A346-8730-F7D3DC566FDE}" type="presOf" srcId="{C66DBEC8-9295-0643-B64A-D4BC1DD11C8E}" destId="{93E957EF-8506-8142-BC1B-6BA6AD4E66CE}" srcOrd="0" destOrd="0" presId="urn:microsoft.com/office/officeart/2005/8/layout/hProcess10"/>
    <dgm:cxn modelId="{7BAB16BF-E812-F74B-BA2B-66683966BE54}" srcId="{C66DBEC8-9295-0643-B64A-D4BC1DD11C8E}" destId="{D293FB4A-B15C-1C49-A959-8C9114DA85CE}" srcOrd="3" destOrd="0" parTransId="{067E648C-5C13-3D4D-83A5-336E84012DD7}" sibTransId="{6EB0C3BF-6D33-7E44-9A58-EC2C88B49A1E}"/>
    <dgm:cxn modelId="{14E583C6-2BEC-504E-AB7B-603DE24F8310}" type="presOf" srcId="{7ED5A23E-D376-FB4E-914D-041F7CF786EC}" destId="{43372A0D-4585-8E45-95C7-3F16D355D4B6}" srcOrd="0" destOrd="0" presId="urn:microsoft.com/office/officeart/2005/8/layout/hProcess10"/>
    <dgm:cxn modelId="{562405FA-0C52-8940-966F-125FF221E1AF}" type="presParOf" srcId="{93E957EF-8506-8142-BC1B-6BA6AD4E66CE}" destId="{68B66667-F896-1447-8FED-88BD01F21B81}" srcOrd="0" destOrd="0" presId="urn:microsoft.com/office/officeart/2005/8/layout/hProcess10"/>
    <dgm:cxn modelId="{4DD78B65-CE90-D443-9D8C-5A55B3D870D2}" type="presParOf" srcId="{68B66667-F896-1447-8FED-88BD01F21B81}" destId="{955A22F4-123A-144E-9D85-1DF851CD5575}" srcOrd="0" destOrd="0" presId="urn:microsoft.com/office/officeart/2005/8/layout/hProcess10"/>
    <dgm:cxn modelId="{A66261A4-1151-ED4A-8C11-D9C0A4030E33}" type="presParOf" srcId="{68B66667-F896-1447-8FED-88BD01F21B81}" destId="{46B6D50A-C9FC-084D-BF2C-1320B9AC2455}" srcOrd="1" destOrd="0" presId="urn:microsoft.com/office/officeart/2005/8/layout/hProcess10"/>
    <dgm:cxn modelId="{8874A2AA-F716-B949-970A-D6A4F59FBA9A}" type="presParOf" srcId="{93E957EF-8506-8142-BC1B-6BA6AD4E66CE}" destId="{6680AE52-9798-5449-A28E-20F1C0D223B8}" srcOrd="1" destOrd="0" presId="urn:microsoft.com/office/officeart/2005/8/layout/hProcess10"/>
    <dgm:cxn modelId="{CF4C1C2B-AA22-6D4D-ACBB-5A50AF0526D5}" type="presParOf" srcId="{6680AE52-9798-5449-A28E-20F1C0D223B8}" destId="{DDA18CC4-5DB4-3C41-9390-BD93293A0D6A}" srcOrd="0" destOrd="0" presId="urn:microsoft.com/office/officeart/2005/8/layout/hProcess10"/>
    <dgm:cxn modelId="{673ED78B-1FAE-6440-B726-11649DA1D6F2}" type="presParOf" srcId="{93E957EF-8506-8142-BC1B-6BA6AD4E66CE}" destId="{21FEDBED-3669-B64F-A638-DE6A402F1F51}" srcOrd="2" destOrd="0" presId="urn:microsoft.com/office/officeart/2005/8/layout/hProcess10"/>
    <dgm:cxn modelId="{BC8A6E83-A545-4D41-870E-9580384F7716}" type="presParOf" srcId="{21FEDBED-3669-B64F-A638-DE6A402F1F51}" destId="{6CC3A882-F17E-674F-B7AE-B6A36F392247}" srcOrd="0" destOrd="0" presId="urn:microsoft.com/office/officeart/2005/8/layout/hProcess10"/>
    <dgm:cxn modelId="{185F2D89-0E90-304E-84D8-DBCFA692A112}" type="presParOf" srcId="{21FEDBED-3669-B64F-A638-DE6A402F1F51}" destId="{43372A0D-4585-8E45-95C7-3F16D355D4B6}" srcOrd="1" destOrd="0" presId="urn:microsoft.com/office/officeart/2005/8/layout/hProcess10"/>
    <dgm:cxn modelId="{85CD7993-F356-B645-8F0F-1D2B409130F6}" type="presParOf" srcId="{93E957EF-8506-8142-BC1B-6BA6AD4E66CE}" destId="{D105E682-8A43-714E-A130-6900B6161AA5}" srcOrd="3" destOrd="0" presId="urn:microsoft.com/office/officeart/2005/8/layout/hProcess10"/>
    <dgm:cxn modelId="{DDCFCE5B-A92D-7742-9874-36C4123DF886}" type="presParOf" srcId="{D105E682-8A43-714E-A130-6900B6161AA5}" destId="{F3955403-E88E-F548-AA93-C98C6D3BA24B}" srcOrd="0" destOrd="0" presId="urn:microsoft.com/office/officeart/2005/8/layout/hProcess10"/>
    <dgm:cxn modelId="{18D22373-C789-034F-976D-A246DDCE8916}" type="presParOf" srcId="{93E957EF-8506-8142-BC1B-6BA6AD4E66CE}" destId="{9C00C268-3C2E-3B48-9786-6D847C0CCD96}" srcOrd="4" destOrd="0" presId="urn:microsoft.com/office/officeart/2005/8/layout/hProcess10"/>
    <dgm:cxn modelId="{5504A32B-068B-A149-B271-58D8612B933E}" type="presParOf" srcId="{9C00C268-3C2E-3B48-9786-6D847C0CCD96}" destId="{D4B81FF0-8850-764E-B4F4-D590E3FDF874}" srcOrd="0" destOrd="0" presId="urn:microsoft.com/office/officeart/2005/8/layout/hProcess10"/>
    <dgm:cxn modelId="{AC33ED41-5012-B345-94BB-F7783CFFBB40}" type="presParOf" srcId="{9C00C268-3C2E-3B48-9786-6D847C0CCD96}" destId="{A8CC6E86-24C8-794A-9C56-5CEE025B6905}" srcOrd="1" destOrd="0" presId="urn:microsoft.com/office/officeart/2005/8/layout/hProcess10"/>
    <dgm:cxn modelId="{64FFE070-C7AB-9047-A97E-4CBCBD5892EB}" type="presParOf" srcId="{93E957EF-8506-8142-BC1B-6BA6AD4E66CE}" destId="{5ECAE23B-BAD0-B947-827B-7BDD98BA0578}" srcOrd="5" destOrd="0" presId="urn:microsoft.com/office/officeart/2005/8/layout/hProcess10"/>
    <dgm:cxn modelId="{46E9A46F-ABD3-6E44-8C0A-6A2DCCA469DF}" type="presParOf" srcId="{5ECAE23B-BAD0-B947-827B-7BDD98BA0578}" destId="{3DB0A64D-6DB5-B94D-A259-155BF7E011BD}" srcOrd="0" destOrd="0" presId="urn:microsoft.com/office/officeart/2005/8/layout/hProcess10"/>
    <dgm:cxn modelId="{3C2F39D3-C626-394C-B8BD-35AFD8FF67F9}" type="presParOf" srcId="{93E957EF-8506-8142-BC1B-6BA6AD4E66CE}" destId="{F3F4B896-A045-D343-8561-9DFCEABDD9C2}" srcOrd="6" destOrd="0" presId="urn:microsoft.com/office/officeart/2005/8/layout/hProcess10"/>
    <dgm:cxn modelId="{5ADDA372-4532-8643-B89C-2212EE389098}" type="presParOf" srcId="{F3F4B896-A045-D343-8561-9DFCEABDD9C2}" destId="{BC20647A-7C65-0E47-A10E-1FD77D38DF27}" srcOrd="0" destOrd="0" presId="urn:microsoft.com/office/officeart/2005/8/layout/hProcess10"/>
    <dgm:cxn modelId="{F786CE55-9496-924C-8F7B-6BB9ED311873}" type="presParOf" srcId="{F3F4B896-A045-D343-8561-9DFCEABDD9C2}" destId="{4851600B-5B89-D54B-B297-576B2107DC84}"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3F8085-9D93-4515-A96B-4A830929BF82}"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728B5D7-C13C-48CF-9E16-6B746EA21429}">
      <dgm:prSet custT="1"/>
      <dgm:spPr/>
      <dgm:t>
        <a:bodyPr anchor="ctr"/>
        <a:lstStyle/>
        <a:p>
          <a:pPr>
            <a:lnSpc>
              <a:spcPct val="100000"/>
            </a:lnSpc>
            <a:defRPr b="1"/>
          </a:pPr>
          <a:r>
            <a:rPr lang="zh-TW" altLang="en-US" sz="2800" baseline="0" dirty="0">
              <a:latin typeface="Calibri Light" panose="020F0302020204030204" pitchFamily="34" charset="0"/>
              <a:ea typeface="微軟正黑體" panose="020B0604030504040204" pitchFamily="34" charset="-120"/>
            </a:rPr>
            <a:t>網路影片爬蟲</a:t>
          </a:r>
          <a:br>
            <a:rPr lang="en-US" altLang="zh-TW" sz="2800" baseline="0" dirty="0">
              <a:latin typeface="Calibri Light" panose="020F0302020204030204" pitchFamily="34" charset="0"/>
              <a:ea typeface="微軟正黑體" panose="020B0604030504040204" pitchFamily="34" charset="-120"/>
            </a:rPr>
          </a:br>
          <a:r>
            <a:rPr lang="zh-TW" altLang="en-US" sz="2800" baseline="0" dirty="0">
              <a:latin typeface="Calibri Light" panose="020F0302020204030204" pitchFamily="34" charset="0"/>
              <a:ea typeface="微軟正黑體" panose="020B0604030504040204" pitchFamily="34" charset="-120"/>
            </a:rPr>
            <a:t>建立資料庫</a:t>
          </a:r>
          <a:endParaRPr lang="en-US" sz="2800" baseline="0" dirty="0">
            <a:latin typeface="Calibri Light" panose="020F0302020204030204" pitchFamily="34" charset="0"/>
            <a:ea typeface="微軟正黑體" panose="020B0604030504040204" pitchFamily="34" charset="-120"/>
          </a:endParaRPr>
        </a:p>
      </dgm:t>
    </dgm:pt>
    <dgm:pt modelId="{A181BF06-186F-461F-B606-4EBEEDE5B747}" type="parTrans" cxnId="{24568DD7-F731-4815-AD3A-6139E2EC3521}">
      <dgm:prSet/>
      <dgm:spPr/>
      <dgm:t>
        <a:bodyPr/>
        <a:lstStyle/>
        <a:p>
          <a:endParaRPr lang="en-US"/>
        </a:p>
      </dgm:t>
    </dgm:pt>
    <dgm:pt modelId="{1EE08578-E1DF-41F1-ADFE-5AFD69812509}" type="sibTrans" cxnId="{24568DD7-F731-4815-AD3A-6139E2EC3521}">
      <dgm:prSet/>
      <dgm:spPr/>
      <dgm:t>
        <a:bodyPr/>
        <a:lstStyle/>
        <a:p>
          <a:endParaRPr lang="en-US"/>
        </a:p>
      </dgm:t>
    </dgm:pt>
    <dgm:pt modelId="{EB99B05C-5795-44F4-B601-7FBC264F8803}">
      <dgm:prSet custT="1"/>
      <dgm:spPr/>
      <dgm:t>
        <a:bodyPr anchor="ctr"/>
        <a:lstStyle/>
        <a:p>
          <a:pPr>
            <a:lnSpc>
              <a:spcPct val="100000"/>
            </a:lnSpc>
            <a:defRPr b="1"/>
          </a:pPr>
          <a:r>
            <a:rPr lang="zh-TW" sz="2800" baseline="0" dirty="0">
              <a:latin typeface="Calibri Light" panose="020F0302020204030204" pitchFamily="34" charset="0"/>
              <a:ea typeface="微軟正黑體" panose="020B0604030504040204" pitchFamily="34" charset="-120"/>
            </a:rPr>
            <a:t>熱搜關鍵字</a:t>
          </a:r>
          <a:br>
            <a:rPr lang="en-US" altLang="zh-TW" sz="2800" baseline="0" dirty="0">
              <a:latin typeface="Calibri Light" panose="020F0302020204030204" pitchFamily="34" charset="0"/>
              <a:ea typeface="微軟正黑體" panose="020B0604030504040204" pitchFamily="34" charset="-120"/>
            </a:rPr>
          </a:br>
          <a:r>
            <a:rPr lang="zh-TW" sz="2800" baseline="0" dirty="0">
              <a:latin typeface="Calibri Light" panose="020F0302020204030204" pitchFamily="34" charset="0"/>
              <a:ea typeface="微軟正黑體" panose="020B0604030504040204" pitchFamily="34" charset="-120"/>
            </a:rPr>
            <a:t>萃取</a:t>
          </a:r>
          <a:r>
            <a:rPr lang="zh-TW" altLang="en-US" sz="2800" baseline="0" dirty="0">
              <a:latin typeface="Calibri Light" panose="020F0302020204030204" pitchFamily="34" charset="0"/>
              <a:ea typeface="微軟正黑體" panose="020B0604030504040204" pitchFamily="34" charset="-120"/>
            </a:rPr>
            <a:t>排序</a:t>
          </a:r>
          <a:endParaRPr lang="en-US" sz="2800" baseline="0" dirty="0">
            <a:latin typeface="Calibri Light" panose="020F0302020204030204" pitchFamily="34" charset="0"/>
            <a:ea typeface="微軟正黑體" panose="020B0604030504040204" pitchFamily="34" charset="-120"/>
          </a:endParaRPr>
        </a:p>
      </dgm:t>
    </dgm:pt>
    <dgm:pt modelId="{BED1BB8F-73BA-4C90-B9ED-48F9EA8CB4F2}" type="parTrans" cxnId="{4E84DD10-164D-4DEA-A29F-B8F79E6477DD}">
      <dgm:prSet/>
      <dgm:spPr/>
      <dgm:t>
        <a:bodyPr/>
        <a:lstStyle/>
        <a:p>
          <a:endParaRPr lang="en-US"/>
        </a:p>
      </dgm:t>
    </dgm:pt>
    <dgm:pt modelId="{2CA72BCE-ED4C-455D-92F3-CCFB11098D99}" type="sibTrans" cxnId="{4E84DD10-164D-4DEA-A29F-B8F79E6477DD}">
      <dgm:prSet/>
      <dgm:spPr/>
      <dgm:t>
        <a:bodyPr/>
        <a:lstStyle/>
        <a:p>
          <a:endParaRPr lang="en-US"/>
        </a:p>
      </dgm:t>
    </dgm:pt>
    <dgm:pt modelId="{211BED5C-58B1-40D5-9986-F1A34F57FF22}">
      <dgm:prSet custT="1"/>
      <dgm:spPr/>
      <dgm:t>
        <a:bodyPr/>
        <a:lstStyle/>
        <a:p>
          <a:pPr>
            <a:lnSpc>
              <a:spcPct val="100000"/>
            </a:lnSpc>
          </a:pPr>
          <a:r>
            <a:rPr lang="zh-TW" altLang="en-US" sz="1800" baseline="0" dirty="0">
              <a:latin typeface="Calibri Light" panose="020F0302020204030204" pitchFamily="34" charset="0"/>
              <a:ea typeface="微軟正黑體" panose="020B0604030504040204" pitchFamily="34" charset="-120"/>
            </a:rPr>
            <a:t>自文稿篩選產品熱搜關鍵字，節省撰稿時間與人力</a:t>
          </a:r>
          <a:endParaRPr lang="en-US" altLang="zh-TW" sz="1800" baseline="0" dirty="0">
            <a:latin typeface="Calibri Light" panose="020F0302020204030204" pitchFamily="34" charset="0"/>
            <a:ea typeface="微軟正黑體" panose="020B0604030504040204" pitchFamily="34" charset="-120"/>
          </a:endParaRPr>
        </a:p>
      </dgm:t>
    </dgm:pt>
    <dgm:pt modelId="{83A17977-DB85-4967-8EA8-18A1C4469526}" type="parTrans" cxnId="{9D18B691-2847-4CDD-BE49-11A9B5FF13C3}">
      <dgm:prSet/>
      <dgm:spPr/>
      <dgm:t>
        <a:bodyPr/>
        <a:lstStyle/>
        <a:p>
          <a:endParaRPr lang="en-US"/>
        </a:p>
      </dgm:t>
    </dgm:pt>
    <dgm:pt modelId="{A89DD465-4BE3-4EA9-AF36-C806E00770E4}" type="sibTrans" cxnId="{9D18B691-2847-4CDD-BE49-11A9B5FF13C3}">
      <dgm:prSet/>
      <dgm:spPr/>
      <dgm:t>
        <a:bodyPr/>
        <a:lstStyle/>
        <a:p>
          <a:endParaRPr lang="en-US"/>
        </a:p>
      </dgm:t>
    </dgm:pt>
    <dgm:pt modelId="{BF63941A-D647-48BB-91AE-C461D5F8256B}">
      <dgm:prSet custT="1"/>
      <dgm:spPr/>
      <dgm:t>
        <a:bodyPr/>
        <a:lstStyle/>
        <a:p>
          <a:pPr>
            <a:lnSpc>
              <a:spcPct val="100000"/>
            </a:lnSpc>
          </a:pPr>
          <a:r>
            <a:rPr lang="zh-TW" altLang="en-US" sz="1800" baseline="0" dirty="0">
              <a:latin typeface="Calibri Light" panose="020F0302020204030204" pitchFamily="34" charset="0"/>
              <a:ea typeface="微軟正黑體" panose="020B0604030504040204" pitchFamily="34" charset="-120"/>
            </a:rPr>
            <a:t>提取出</a:t>
          </a:r>
          <a:r>
            <a:rPr lang="en-US" altLang="zh-TW" sz="1800" baseline="0" dirty="0">
              <a:latin typeface="Calibri Light" panose="020F0302020204030204" pitchFamily="34" charset="0"/>
              <a:ea typeface="微軟正黑體" panose="020B0604030504040204" pitchFamily="34" charset="-120"/>
            </a:rPr>
            <a:t>YouTube</a:t>
          </a:r>
          <a:r>
            <a:rPr lang="zh-TW" altLang="en-US" sz="1800" baseline="0" dirty="0">
              <a:latin typeface="Calibri Light" panose="020F0302020204030204" pitchFamily="34" charset="0"/>
              <a:ea typeface="微軟正黑體" panose="020B0604030504040204" pitchFamily="34" charset="-120"/>
            </a:rPr>
            <a:t>文案讚數／觀看數，建立數據資料庫</a:t>
          </a:r>
          <a:endParaRPr lang="en-US" sz="1800" baseline="0" dirty="0">
            <a:latin typeface="Calibri Light" panose="020F0302020204030204" pitchFamily="34" charset="0"/>
            <a:ea typeface="微軟正黑體" panose="020B0604030504040204" pitchFamily="34" charset="-120"/>
          </a:endParaRPr>
        </a:p>
      </dgm:t>
    </dgm:pt>
    <dgm:pt modelId="{C96091A8-F21B-47EA-ADA5-3A6F206C978D}" type="sibTrans" cxnId="{D2133D63-2201-4138-9479-3E818C65C32E}">
      <dgm:prSet/>
      <dgm:spPr/>
      <dgm:t>
        <a:bodyPr/>
        <a:lstStyle/>
        <a:p>
          <a:endParaRPr lang="en-US"/>
        </a:p>
      </dgm:t>
    </dgm:pt>
    <dgm:pt modelId="{CF4D591E-A484-4DEA-874D-67BDA78BDE88}" type="parTrans" cxnId="{D2133D63-2201-4138-9479-3E818C65C32E}">
      <dgm:prSet/>
      <dgm:spPr/>
      <dgm:t>
        <a:bodyPr/>
        <a:lstStyle/>
        <a:p>
          <a:endParaRPr lang="en-US"/>
        </a:p>
      </dgm:t>
    </dgm:pt>
    <dgm:pt modelId="{F344C8BA-0109-4546-BECC-5839DAF010F4}">
      <dgm:prSet custT="1"/>
      <dgm:spPr/>
      <dgm:t>
        <a:bodyPr/>
        <a:lstStyle/>
        <a:p>
          <a:pPr>
            <a:lnSpc>
              <a:spcPct val="100000"/>
            </a:lnSpc>
          </a:pPr>
          <a:r>
            <a:rPr lang="zh-TW" altLang="en-US" sz="1800" baseline="0" dirty="0">
              <a:latin typeface="Calibri Light" panose="020F0302020204030204" pitchFamily="34" charset="0"/>
              <a:ea typeface="微軟正黑體" panose="020B0604030504040204" pitchFamily="34" charset="-120"/>
            </a:rPr>
            <a:t>新建文案與資料庫優質文稿進行相似度比對＆深度評分</a:t>
          </a:r>
          <a:endParaRPr lang="en-US" sz="1800" baseline="0" dirty="0">
            <a:latin typeface="Calibri Light" panose="020F0302020204030204" pitchFamily="34" charset="0"/>
            <a:ea typeface="微軟正黑體" panose="020B0604030504040204" pitchFamily="34" charset="-120"/>
          </a:endParaRPr>
        </a:p>
      </dgm:t>
    </dgm:pt>
    <dgm:pt modelId="{A5509A8C-7261-48FC-BB58-839BA2A2C437}" type="sibTrans" cxnId="{D3C29B6B-749E-4335-90D3-9CD4C3D9BB1D}">
      <dgm:prSet/>
      <dgm:spPr/>
      <dgm:t>
        <a:bodyPr/>
        <a:lstStyle/>
        <a:p>
          <a:endParaRPr lang="en-US"/>
        </a:p>
      </dgm:t>
    </dgm:pt>
    <dgm:pt modelId="{B9398731-EA6A-43BC-8A26-0544ED3DC244}" type="parTrans" cxnId="{D3C29B6B-749E-4335-90D3-9CD4C3D9BB1D}">
      <dgm:prSet/>
      <dgm:spPr/>
      <dgm:t>
        <a:bodyPr/>
        <a:lstStyle/>
        <a:p>
          <a:endParaRPr lang="en-US"/>
        </a:p>
      </dgm:t>
    </dgm:pt>
    <dgm:pt modelId="{E76F9168-D10B-451F-8211-08A8E85159C3}">
      <dgm:prSet custT="1"/>
      <dgm:spPr/>
      <dgm:t>
        <a:bodyPr anchor="ctr"/>
        <a:lstStyle/>
        <a:p>
          <a:pPr>
            <a:lnSpc>
              <a:spcPct val="100000"/>
            </a:lnSpc>
            <a:defRPr b="1"/>
          </a:pPr>
          <a:r>
            <a:rPr lang="zh-TW" sz="2800" baseline="0" dirty="0">
              <a:latin typeface="Calibri Light" panose="020F0302020204030204" pitchFamily="34" charset="0"/>
              <a:ea typeface="微軟正黑體" panose="020B0604030504040204" pitchFamily="34" charset="-120"/>
            </a:rPr>
            <a:t>文稿評分</a:t>
          </a:r>
          <a:br>
            <a:rPr lang="en-US" altLang="zh-TW" sz="2800" baseline="0" dirty="0">
              <a:latin typeface="Calibri Light" panose="020F0302020204030204" pitchFamily="34" charset="0"/>
              <a:ea typeface="微軟正黑體" panose="020B0604030504040204" pitchFamily="34" charset="-120"/>
            </a:rPr>
          </a:br>
          <a:r>
            <a:rPr lang="zh-TW" altLang="en-US" sz="2800" baseline="0" dirty="0">
              <a:latin typeface="Calibri Light" panose="020F0302020204030204" pitchFamily="34" charset="0"/>
              <a:ea typeface="微軟正黑體" panose="020B0604030504040204" pitchFamily="34" charset="-120"/>
            </a:rPr>
            <a:t>深度比對</a:t>
          </a:r>
          <a:endParaRPr lang="en-US" sz="2800" baseline="0" dirty="0">
            <a:latin typeface="Calibri Light" panose="020F0302020204030204" pitchFamily="34" charset="0"/>
            <a:ea typeface="微軟正黑體" panose="020B0604030504040204" pitchFamily="34" charset="-120"/>
          </a:endParaRPr>
        </a:p>
      </dgm:t>
    </dgm:pt>
    <dgm:pt modelId="{FD7C4F47-01F2-45A1-B152-DED867CF7C94}" type="sibTrans" cxnId="{3AB50721-4FE3-4E9C-B7CD-93D030B14DD5}">
      <dgm:prSet/>
      <dgm:spPr/>
      <dgm:t>
        <a:bodyPr/>
        <a:lstStyle/>
        <a:p>
          <a:endParaRPr lang="en-US"/>
        </a:p>
      </dgm:t>
    </dgm:pt>
    <dgm:pt modelId="{868682E4-51D2-4769-979C-52237C9BA27A}" type="parTrans" cxnId="{3AB50721-4FE3-4E9C-B7CD-93D030B14DD5}">
      <dgm:prSet/>
      <dgm:spPr/>
      <dgm:t>
        <a:bodyPr/>
        <a:lstStyle/>
        <a:p>
          <a:endParaRPr lang="en-US"/>
        </a:p>
      </dgm:t>
    </dgm:pt>
    <dgm:pt modelId="{929BAA82-10C6-4CB4-B12B-6AF11C769BC2}" type="pres">
      <dgm:prSet presAssocID="{8B3F8085-9D93-4515-A96B-4A830929BF82}" presName="root" presStyleCnt="0">
        <dgm:presLayoutVars>
          <dgm:dir/>
          <dgm:resizeHandles val="exact"/>
        </dgm:presLayoutVars>
      </dgm:prSet>
      <dgm:spPr/>
    </dgm:pt>
    <dgm:pt modelId="{E21A9719-FF94-47F3-B5B9-16DC7DF2902B}" type="pres">
      <dgm:prSet presAssocID="{7728B5D7-C13C-48CF-9E16-6B746EA21429}" presName="compNode" presStyleCnt="0"/>
      <dgm:spPr/>
    </dgm:pt>
    <dgm:pt modelId="{0BB7FDCA-3852-464E-BEB5-7D807DB46BF8}" type="pres">
      <dgm:prSet presAssocID="{7728B5D7-C13C-48CF-9E16-6B746EA21429}" presName="iconRect" presStyleLbl="node1" presStyleIdx="0" presStyleCnt="3"/>
      <dgm:spPr>
        <a:blipFill dpi="0" rotWithShape="1">
          <a:blip xmlns:r="http://schemas.openxmlformats.org/officeDocument/2006/relationships" r:embed="rId1">
            <a:alphaModFix amt="80000"/>
            <a:extLst>
              <a:ext uri="{BEBA8EAE-BF5A-486C-A8C5-ECC9F3942E4B}">
                <a14:imgProps xmlns:a14="http://schemas.microsoft.com/office/drawing/2010/main">
                  <a14:imgLayer r:embed="rId2">
                    <a14:imgEffect>
                      <a14:colorTemperature colorTemp="47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l="-9000" r="-9000"/>
          </a:stretch>
        </a:blipFill>
        <a:ln>
          <a:noFill/>
        </a:ln>
      </dgm:spPr>
      <dgm:extLst>
        <a:ext uri="{E40237B7-FDA0-4F09-8148-C483321AD2D9}">
          <dgm14:cNvPr xmlns:dgm14="http://schemas.microsoft.com/office/drawing/2010/diagram" id="0" name="" descr="核取記號"/>
        </a:ext>
      </dgm:extLst>
    </dgm:pt>
    <dgm:pt modelId="{1143AAED-BAB8-48E1-A767-CE97164567CE}" type="pres">
      <dgm:prSet presAssocID="{7728B5D7-C13C-48CF-9E16-6B746EA21429}" presName="iconSpace" presStyleCnt="0"/>
      <dgm:spPr/>
    </dgm:pt>
    <dgm:pt modelId="{02F570BA-27B8-4B42-99AD-C2AD0377C842}" type="pres">
      <dgm:prSet presAssocID="{7728B5D7-C13C-48CF-9E16-6B746EA21429}" presName="parTx" presStyleLbl="revTx" presStyleIdx="0" presStyleCnt="6" custScaleX="166990">
        <dgm:presLayoutVars>
          <dgm:chMax val="0"/>
          <dgm:chPref val="0"/>
        </dgm:presLayoutVars>
      </dgm:prSet>
      <dgm:spPr/>
    </dgm:pt>
    <dgm:pt modelId="{53EA411D-D1DE-4ABB-951A-648972223B5B}" type="pres">
      <dgm:prSet presAssocID="{7728B5D7-C13C-48CF-9E16-6B746EA21429}" presName="txSpace" presStyleCnt="0"/>
      <dgm:spPr/>
    </dgm:pt>
    <dgm:pt modelId="{BD4C53EA-D857-4E66-A9AB-68E05D1012DA}" type="pres">
      <dgm:prSet presAssocID="{7728B5D7-C13C-48CF-9E16-6B746EA21429}" presName="desTx" presStyleLbl="revTx" presStyleIdx="1" presStyleCnt="6" custLinFactNeighborX="-2546" custLinFactNeighborY="19610">
        <dgm:presLayoutVars/>
      </dgm:prSet>
      <dgm:spPr/>
    </dgm:pt>
    <dgm:pt modelId="{AFE32C13-5472-4FB3-A321-B5F24C9AE819}" type="pres">
      <dgm:prSet presAssocID="{1EE08578-E1DF-41F1-ADFE-5AFD69812509}" presName="sibTrans" presStyleCnt="0"/>
      <dgm:spPr/>
    </dgm:pt>
    <dgm:pt modelId="{1AA75EDA-0B83-4376-9AEC-D4777CD6CB56}" type="pres">
      <dgm:prSet presAssocID="{EB99B05C-5795-44F4-B601-7FBC264F8803}" presName="compNode" presStyleCnt="0"/>
      <dgm:spPr/>
    </dgm:pt>
    <dgm:pt modelId="{960F10DD-9505-4317-BFCE-BE690B65EBFC}" type="pres">
      <dgm:prSet presAssocID="{EB99B05C-5795-44F4-B601-7FBC264F88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pper board"/>
        </a:ext>
      </dgm:extLst>
    </dgm:pt>
    <dgm:pt modelId="{8885B774-48CA-4F83-A6A8-97A2B8450FF6}" type="pres">
      <dgm:prSet presAssocID="{EB99B05C-5795-44F4-B601-7FBC264F8803}" presName="iconSpace" presStyleCnt="0"/>
      <dgm:spPr/>
    </dgm:pt>
    <dgm:pt modelId="{B14FBBF5-C647-44F9-8BF2-04FC8E07B2C8}" type="pres">
      <dgm:prSet presAssocID="{EB99B05C-5795-44F4-B601-7FBC264F8803}" presName="parTx" presStyleLbl="revTx" presStyleIdx="2" presStyleCnt="6" custScaleX="149831">
        <dgm:presLayoutVars>
          <dgm:chMax val="0"/>
          <dgm:chPref val="0"/>
        </dgm:presLayoutVars>
      </dgm:prSet>
      <dgm:spPr/>
    </dgm:pt>
    <dgm:pt modelId="{3FBC63A4-1A8C-445A-975A-D9C2C8516BD3}" type="pres">
      <dgm:prSet presAssocID="{EB99B05C-5795-44F4-B601-7FBC264F8803}" presName="txSpace" presStyleCnt="0"/>
      <dgm:spPr/>
    </dgm:pt>
    <dgm:pt modelId="{F70D9E71-7162-455F-BA42-9CC72E466D24}" type="pres">
      <dgm:prSet presAssocID="{EB99B05C-5795-44F4-B601-7FBC264F8803}" presName="desTx" presStyleLbl="revTx" presStyleIdx="3" presStyleCnt="6" custLinFactNeighborX="424" custLinFactNeighborY="22411">
        <dgm:presLayoutVars/>
      </dgm:prSet>
      <dgm:spPr/>
    </dgm:pt>
    <dgm:pt modelId="{722A115D-5468-47CC-A46B-8D800FE5CF3C}" type="pres">
      <dgm:prSet presAssocID="{2CA72BCE-ED4C-455D-92F3-CCFB11098D99}" presName="sibTrans" presStyleCnt="0"/>
      <dgm:spPr/>
    </dgm:pt>
    <dgm:pt modelId="{DED5186C-A4CF-4925-885F-C97FF7457F22}" type="pres">
      <dgm:prSet presAssocID="{E76F9168-D10B-451F-8211-08A8E85159C3}" presName="compNode" presStyleCnt="0"/>
      <dgm:spPr/>
    </dgm:pt>
    <dgm:pt modelId="{472E9D89-B690-4B3D-A7B1-A553C660EF6D}" type="pres">
      <dgm:prSet presAssocID="{E76F9168-D10B-451F-8211-08A8E85159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索引"/>
        </a:ext>
      </dgm:extLst>
    </dgm:pt>
    <dgm:pt modelId="{84AC7174-3AAA-4B8E-953D-893B33F6196F}" type="pres">
      <dgm:prSet presAssocID="{E76F9168-D10B-451F-8211-08A8E85159C3}" presName="iconSpace" presStyleCnt="0"/>
      <dgm:spPr/>
    </dgm:pt>
    <dgm:pt modelId="{86AE4E10-375E-4DC1-9750-087D2A989AA3}" type="pres">
      <dgm:prSet presAssocID="{E76F9168-D10B-451F-8211-08A8E85159C3}" presName="parTx" presStyleLbl="revTx" presStyleIdx="4" presStyleCnt="6" custScaleX="148972">
        <dgm:presLayoutVars>
          <dgm:chMax val="0"/>
          <dgm:chPref val="0"/>
        </dgm:presLayoutVars>
      </dgm:prSet>
      <dgm:spPr/>
    </dgm:pt>
    <dgm:pt modelId="{2B607467-80B8-45AC-B0F6-8382B48BEF65}" type="pres">
      <dgm:prSet presAssocID="{E76F9168-D10B-451F-8211-08A8E85159C3}" presName="txSpace" presStyleCnt="0"/>
      <dgm:spPr/>
    </dgm:pt>
    <dgm:pt modelId="{4A505C5A-2D98-4874-AA74-5973EF06DCAA}" type="pres">
      <dgm:prSet presAssocID="{E76F9168-D10B-451F-8211-08A8E85159C3}" presName="desTx" presStyleLbl="revTx" presStyleIdx="5" presStyleCnt="6" custLinFactNeighborX="-2712" custLinFactNeighborY="29805">
        <dgm:presLayoutVars/>
      </dgm:prSet>
      <dgm:spPr/>
    </dgm:pt>
  </dgm:ptLst>
  <dgm:cxnLst>
    <dgm:cxn modelId="{4E84DD10-164D-4DEA-A29F-B8F79E6477DD}" srcId="{8B3F8085-9D93-4515-A96B-4A830929BF82}" destId="{EB99B05C-5795-44F4-B601-7FBC264F8803}" srcOrd="1" destOrd="0" parTransId="{BED1BB8F-73BA-4C90-B9ED-48F9EA8CB4F2}" sibTransId="{2CA72BCE-ED4C-455D-92F3-CCFB11098D99}"/>
    <dgm:cxn modelId="{07677D14-3319-4623-B5D4-68B8BBBF63F3}" type="presOf" srcId="{EB99B05C-5795-44F4-B601-7FBC264F8803}" destId="{B14FBBF5-C647-44F9-8BF2-04FC8E07B2C8}" srcOrd="0" destOrd="0" presId="urn:microsoft.com/office/officeart/2018/5/layout/CenteredIconLabelDescriptionList"/>
    <dgm:cxn modelId="{3AB50721-4FE3-4E9C-B7CD-93D030B14DD5}" srcId="{8B3F8085-9D93-4515-A96B-4A830929BF82}" destId="{E76F9168-D10B-451F-8211-08A8E85159C3}" srcOrd="2" destOrd="0" parTransId="{868682E4-51D2-4769-979C-52237C9BA27A}" sibTransId="{FD7C4F47-01F2-45A1-B152-DED867CF7C94}"/>
    <dgm:cxn modelId="{D3EDFC5F-CA75-4A1C-9C3F-0A9B2E4FB750}" type="presOf" srcId="{F344C8BA-0109-4546-BECC-5839DAF010F4}" destId="{4A505C5A-2D98-4874-AA74-5973EF06DCAA}" srcOrd="0" destOrd="0" presId="urn:microsoft.com/office/officeart/2018/5/layout/CenteredIconLabelDescriptionList"/>
    <dgm:cxn modelId="{2A786B61-CBF3-4FFD-8CC0-2B591F48D7AF}" type="presOf" srcId="{211BED5C-58B1-40D5-9986-F1A34F57FF22}" destId="{F70D9E71-7162-455F-BA42-9CC72E466D24}" srcOrd="0" destOrd="0" presId="urn:microsoft.com/office/officeart/2018/5/layout/CenteredIconLabelDescriptionList"/>
    <dgm:cxn modelId="{D2133D63-2201-4138-9479-3E818C65C32E}" srcId="{7728B5D7-C13C-48CF-9E16-6B746EA21429}" destId="{BF63941A-D647-48BB-91AE-C461D5F8256B}" srcOrd="0" destOrd="0" parTransId="{CF4D591E-A484-4DEA-874D-67BDA78BDE88}" sibTransId="{C96091A8-F21B-47EA-ADA5-3A6F206C978D}"/>
    <dgm:cxn modelId="{1AA13545-7792-4BC0-9167-F24B9E141D7C}" type="presOf" srcId="{7728B5D7-C13C-48CF-9E16-6B746EA21429}" destId="{02F570BA-27B8-4B42-99AD-C2AD0377C842}" srcOrd="0" destOrd="0" presId="urn:microsoft.com/office/officeart/2018/5/layout/CenteredIconLabelDescriptionList"/>
    <dgm:cxn modelId="{051DDF68-C066-4EC9-951B-819ECFCFB667}" type="presOf" srcId="{8B3F8085-9D93-4515-A96B-4A830929BF82}" destId="{929BAA82-10C6-4CB4-B12B-6AF11C769BC2}" srcOrd="0" destOrd="0" presId="urn:microsoft.com/office/officeart/2018/5/layout/CenteredIconLabelDescriptionList"/>
    <dgm:cxn modelId="{D3C29B6B-749E-4335-90D3-9CD4C3D9BB1D}" srcId="{E76F9168-D10B-451F-8211-08A8E85159C3}" destId="{F344C8BA-0109-4546-BECC-5839DAF010F4}" srcOrd="0" destOrd="0" parTransId="{B9398731-EA6A-43BC-8A26-0544ED3DC244}" sibTransId="{A5509A8C-7261-48FC-BB58-839BA2A2C437}"/>
    <dgm:cxn modelId="{9D18B691-2847-4CDD-BE49-11A9B5FF13C3}" srcId="{EB99B05C-5795-44F4-B601-7FBC264F8803}" destId="{211BED5C-58B1-40D5-9986-F1A34F57FF22}" srcOrd="0" destOrd="0" parTransId="{83A17977-DB85-4967-8EA8-18A1C4469526}" sibTransId="{A89DD465-4BE3-4EA9-AF36-C806E00770E4}"/>
    <dgm:cxn modelId="{95ECF7B7-1BAC-4A8A-9BC7-31C40304B7D5}" type="presOf" srcId="{BF63941A-D647-48BB-91AE-C461D5F8256B}" destId="{BD4C53EA-D857-4E66-A9AB-68E05D1012DA}" srcOrd="0" destOrd="0" presId="urn:microsoft.com/office/officeart/2018/5/layout/CenteredIconLabelDescriptionList"/>
    <dgm:cxn modelId="{FC7927D7-3FDB-4774-A2CB-B00D73BF3161}" type="presOf" srcId="{E76F9168-D10B-451F-8211-08A8E85159C3}" destId="{86AE4E10-375E-4DC1-9750-087D2A989AA3}" srcOrd="0" destOrd="0" presId="urn:microsoft.com/office/officeart/2018/5/layout/CenteredIconLabelDescriptionList"/>
    <dgm:cxn modelId="{24568DD7-F731-4815-AD3A-6139E2EC3521}" srcId="{8B3F8085-9D93-4515-A96B-4A830929BF82}" destId="{7728B5D7-C13C-48CF-9E16-6B746EA21429}" srcOrd="0" destOrd="0" parTransId="{A181BF06-186F-461F-B606-4EBEEDE5B747}" sibTransId="{1EE08578-E1DF-41F1-ADFE-5AFD69812509}"/>
    <dgm:cxn modelId="{FE3F97B7-2949-4337-A938-912554C86C36}" type="presParOf" srcId="{929BAA82-10C6-4CB4-B12B-6AF11C769BC2}" destId="{E21A9719-FF94-47F3-B5B9-16DC7DF2902B}" srcOrd="0" destOrd="0" presId="urn:microsoft.com/office/officeart/2018/5/layout/CenteredIconLabelDescriptionList"/>
    <dgm:cxn modelId="{8921C803-49EC-4823-84F8-C0A1D0AF887C}" type="presParOf" srcId="{E21A9719-FF94-47F3-B5B9-16DC7DF2902B}" destId="{0BB7FDCA-3852-464E-BEB5-7D807DB46BF8}" srcOrd="0" destOrd="0" presId="urn:microsoft.com/office/officeart/2018/5/layout/CenteredIconLabelDescriptionList"/>
    <dgm:cxn modelId="{0249F8E9-1F7F-4D6E-B793-3F51C4711F3C}" type="presParOf" srcId="{E21A9719-FF94-47F3-B5B9-16DC7DF2902B}" destId="{1143AAED-BAB8-48E1-A767-CE97164567CE}" srcOrd="1" destOrd="0" presId="urn:microsoft.com/office/officeart/2018/5/layout/CenteredIconLabelDescriptionList"/>
    <dgm:cxn modelId="{BB448E67-9488-49CC-AE1D-6B669C43D1A5}" type="presParOf" srcId="{E21A9719-FF94-47F3-B5B9-16DC7DF2902B}" destId="{02F570BA-27B8-4B42-99AD-C2AD0377C842}" srcOrd="2" destOrd="0" presId="urn:microsoft.com/office/officeart/2018/5/layout/CenteredIconLabelDescriptionList"/>
    <dgm:cxn modelId="{93060372-1896-4F25-843F-AEC42689C030}" type="presParOf" srcId="{E21A9719-FF94-47F3-B5B9-16DC7DF2902B}" destId="{53EA411D-D1DE-4ABB-951A-648972223B5B}" srcOrd="3" destOrd="0" presId="urn:microsoft.com/office/officeart/2018/5/layout/CenteredIconLabelDescriptionList"/>
    <dgm:cxn modelId="{9E3CF4EF-9133-44C8-99D5-E986D339BEDD}" type="presParOf" srcId="{E21A9719-FF94-47F3-B5B9-16DC7DF2902B}" destId="{BD4C53EA-D857-4E66-A9AB-68E05D1012DA}" srcOrd="4" destOrd="0" presId="urn:microsoft.com/office/officeart/2018/5/layout/CenteredIconLabelDescriptionList"/>
    <dgm:cxn modelId="{21BEF7B7-D1BF-444B-A971-93FED4327A48}" type="presParOf" srcId="{929BAA82-10C6-4CB4-B12B-6AF11C769BC2}" destId="{AFE32C13-5472-4FB3-A321-B5F24C9AE819}" srcOrd="1" destOrd="0" presId="urn:microsoft.com/office/officeart/2018/5/layout/CenteredIconLabelDescriptionList"/>
    <dgm:cxn modelId="{557CD62B-179D-4BBA-98B9-4D4FB17089AB}" type="presParOf" srcId="{929BAA82-10C6-4CB4-B12B-6AF11C769BC2}" destId="{1AA75EDA-0B83-4376-9AEC-D4777CD6CB56}" srcOrd="2" destOrd="0" presId="urn:microsoft.com/office/officeart/2018/5/layout/CenteredIconLabelDescriptionList"/>
    <dgm:cxn modelId="{DEA4AF71-2C23-410F-B4B1-F2B5DE444D63}" type="presParOf" srcId="{1AA75EDA-0B83-4376-9AEC-D4777CD6CB56}" destId="{960F10DD-9505-4317-BFCE-BE690B65EBFC}" srcOrd="0" destOrd="0" presId="urn:microsoft.com/office/officeart/2018/5/layout/CenteredIconLabelDescriptionList"/>
    <dgm:cxn modelId="{0D710B5F-CA1E-44E9-818C-4818E19DE654}" type="presParOf" srcId="{1AA75EDA-0B83-4376-9AEC-D4777CD6CB56}" destId="{8885B774-48CA-4F83-A6A8-97A2B8450FF6}" srcOrd="1" destOrd="0" presId="urn:microsoft.com/office/officeart/2018/5/layout/CenteredIconLabelDescriptionList"/>
    <dgm:cxn modelId="{FE814BED-B2A1-4662-9D9F-41E7C2569E3C}" type="presParOf" srcId="{1AA75EDA-0B83-4376-9AEC-D4777CD6CB56}" destId="{B14FBBF5-C647-44F9-8BF2-04FC8E07B2C8}" srcOrd="2" destOrd="0" presId="urn:microsoft.com/office/officeart/2018/5/layout/CenteredIconLabelDescriptionList"/>
    <dgm:cxn modelId="{255FB89D-209E-41F1-A194-C86884C906FB}" type="presParOf" srcId="{1AA75EDA-0B83-4376-9AEC-D4777CD6CB56}" destId="{3FBC63A4-1A8C-445A-975A-D9C2C8516BD3}" srcOrd="3" destOrd="0" presId="urn:microsoft.com/office/officeart/2018/5/layout/CenteredIconLabelDescriptionList"/>
    <dgm:cxn modelId="{C1046954-13A7-4906-A47F-C2D3E9352074}" type="presParOf" srcId="{1AA75EDA-0B83-4376-9AEC-D4777CD6CB56}" destId="{F70D9E71-7162-455F-BA42-9CC72E466D24}" srcOrd="4" destOrd="0" presId="urn:microsoft.com/office/officeart/2018/5/layout/CenteredIconLabelDescriptionList"/>
    <dgm:cxn modelId="{847C3953-CA50-4A3A-B9F6-7661CBBAA9DA}" type="presParOf" srcId="{929BAA82-10C6-4CB4-B12B-6AF11C769BC2}" destId="{722A115D-5468-47CC-A46B-8D800FE5CF3C}" srcOrd="3" destOrd="0" presId="urn:microsoft.com/office/officeart/2018/5/layout/CenteredIconLabelDescriptionList"/>
    <dgm:cxn modelId="{B0962EA9-60FF-422E-9C1D-9BFCF052774C}" type="presParOf" srcId="{929BAA82-10C6-4CB4-B12B-6AF11C769BC2}" destId="{DED5186C-A4CF-4925-885F-C97FF7457F22}" srcOrd="4" destOrd="0" presId="urn:microsoft.com/office/officeart/2018/5/layout/CenteredIconLabelDescriptionList"/>
    <dgm:cxn modelId="{74FB28BA-C95E-4C4B-B130-8802850DA147}" type="presParOf" srcId="{DED5186C-A4CF-4925-885F-C97FF7457F22}" destId="{472E9D89-B690-4B3D-A7B1-A553C660EF6D}" srcOrd="0" destOrd="0" presId="urn:microsoft.com/office/officeart/2018/5/layout/CenteredIconLabelDescriptionList"/>
    <dgm:cxn modelId="{EBCC6C24-BA96-437E-86B6-38D3889F4534}" type="presParOf" srcId="{DED5186C-A4CF-4925-885F-C97FF7457F22}" destId="{84AC7174-3AAA-4B8E-953D-893B33F6196F}" srcOrd="1" destOrd="0" presId="urn:microsoft.com/office/officeart/2018/5/layout/CenteredIconLabelDescriptionList"/>
    <dgm:cxn modelId="{F58A68D5-FE30-446A-B215-8FAE8F101D75}" type="presParOf" srcId="{DED5186C-A4CF-4925-885F-C97FF7457F22}" destId="{86AE4E10-375E-4DC1-9750-087D2A989AA3}" srcOrd="2" destOrd="0" presId="urn:microsoft.com/office/officeart/2018/5/layout/CenteredIconLabelDescriptionList"/>
    <dgm:cxn modelId="{63F30A9A-1EE9-4654-8FBE-C1563DAC36B0}" type="presParOf" srcId="{DED5186C-A4CF-4925-885F-C97FF7457F22}" destId="{2B607467-80B8-45AC-B0F6-8382B48BEF65}" srcOrd="3" destOrd="0" presId="urn:microsoft.com/office/officeart/2018/5/layout/CenteredIconLabelDescriptionList"/>
    <dgm:cxn modelId="{9A025AA6-50F4-493F-8349-7D49897C6C39}" type="presParOf" srcId="{DED5186C-A4CF-4925-885F-C97FF7457F22}" destId="{4A505C5A-2D98-4874-AA74-5973EF06DCA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6DBEC8-9295-0643-B64A-D4BC1DD11C8E}" type="doc">
      <dgm:prSet loTypeId="urn:microsoft.com/office/officeart/2005/8/layout/hProcess10" loCatId="" qsTypeId="urn:microsoft.com/office/officeart/2005/8/quickstyle/simple1" qsCatId="simple" csTypeId="urn:microsoft.com/office/officeart/2005/8/colors/colorful1" csCatId="colorful" phldr="1"/>
      <dgm:spPr/>
      <dgm:t>
        <a:bodyPr/>
        <a:lstStyle/>
        <a:p>
          <a:endParaRPr lang="zh-TW" altLang="en-US"/>
        </a:p>
      </dgm:t>
    </dgm:pt>
    <dgm:pt modelId="{A7ED48E1-32AB-284F-BC2A-AA1B7011EA5E}">
      <dgm:prSet phldrT="[文字]"/>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熱門產品影片</a:t>
          </a:r>
        </a:p>
      </dgm:t>
    </dgm:pt>
    <dgm:pt modelId="{59D45106-9DD5-ED49-8167-502BBE1665D8}" type="par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EC94F1E3-C497-2D4F-993D-1ED11038DFFA}" type="sib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ED5A23E-D376-FB4E-914D-041F7CF786EC}">
      <dgm:prSet phldrT="[文字]"/>
      <dgm:spPr/>
      <dgm:t>
        <a:bodyPr/>
        <a:lstStyle/>
        <a:p>
          <a:r>
            <a:rPr lang="zh-TW" altLang="en-US" dirty="0">
              <a:latin typeface="Microsoft JhengHei" panose="020B0604030504040204" pitchFamily="34" charset="-120"/>
              <a:ea typeface="Microsoft JhengHei" panose="020B0604030504040204" pitchFamily="34" charset="-120"/>
            </a:rPr>
            <a:t>將影片音檔</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轉為文字檔案</a:t>
          </a:r>
        </a:p>
      </dgm:t>
    </dgm:pt>
    <dgm:pt modelId="{C697A565-3675-6741-A9B8-9276C3FBF7EB}" type="par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41F386E-9393-5744-9D98-9A2C1814353F}" type="sib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A37A3E6F-88BB-7545-AA75-C659DBFBA537}">
      <dgm:prSet phldrT="[文字]"/>
      <dgm:spPr/>
      <dgm:t>
        <a:bodyPr/>
        <a:lstStyle/>
        <a:p>
          <a:r>
            <a:rPr lang="zh-TW" altLang="en-US" dirty="0">
              <a:latin typeface="Microsoft JhengHei" panose="020B0604030504040204" pitchFamily="34" charset="-120"/>
              <a:ea typeface="Microsoft JhengHei" panose="020B0604030504040204" pitchFamily="34" charset="-120"/>
            </a:rPr>
            <a:t>文字資料輸入</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斷詞工具演算</a:t>
          </a:r>
        </a:p>
      </dgm:t>
    </dgm:pt>
    <dgm:pt modelId="{8AE3D59B-531A-E041-A120-1E4B47BFE2ED}" type="par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14A38C52-7737-494F-BD27-04A5749A9A9B}" type="sib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995D6721-7B80-1847-87C3-2BE12E0666CF}">
      <dgm:prSet phldrT="[文字]"/>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並剔除贅詞</a:t>
          </a:r>
        </a:p>
      </dgm:t>
    </dgm:pt>
    <dgm:pt modelId="{85A2635E-B485-8F46-AFA6-03F88086B338}" type="parTrans" cxnId="{D102C736-AD93-4743-AC9A-2F85F3C676E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D668610-D6C3-694E-9FFE-4E54F094A429}" type="sibTrans" cxnId="{D102C736-AD93-4743-AC9A-2F85F3C676E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D293FB4A-B15C-1C49-A959-8C9114DA85CE}">
      <dgm:prSet phldrT="[文字]"/>
      <dgm:spPr/>
      <dgm:t>
        <a:bodyPr/>
        <a:lstStyle/>
        <a:p>
          <a:r>
            <a:rPr lang="zh-TW" altLang="en-US" dirty="0">
              <a:latin typeface="Microsoft JhengHei" panose="020B0604030504040204" pitchFamily="34" charset="-120"/>
              <a:ea typeface="Microsoft JhengHei" panose="020B0604030504040204" pitchFamily="34" charset="-120"/>
            </a:rPr>
            <a:t>提供</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熱搜關鍵字</a:t>
          </a:r>
        </a:p>
      </dgm:t>
    </dgm:pt>
    <dgm:pt modelId="{067E648C-5C13-3D4D-83A5-336E84012DD7}" type="par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6EB0C3BF-6D33-7E44-9A58-EC2C88B49A1E}" type="sib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93E957EF-8506-8142-BC1B-6BA6AD4E66CE}" type="pres">
      <dgm:prSet presAssocID="{C66DBEC8-9295-0643-B64A-D4BC1DD11C8E}" presName="Name0" presStyleCnt="0">
        <dgm:presLayoutVars>
          <dgm:dir/>
          <dgm:resizeHandles val="exact"/>
        </dgm:presLayoutVars>
      </dgm:prSet>
      <dgm:spPr/>
    </dgm:pt>
    <dgm:pt modelId="{68B66667-F896-1447-8FED-88BD01F21B81}" type="pres">
      <dgm:prSet presAssocID="{A7ED48E1-32AB-284F-BC2A-AA1B7011EA5E}" presName="composite" presStyleCnt="0"/>
      <dgm:spPr/>
    </dgm:pt>
    <dgm:pt modelId="{955A22F4-123A-144E-9D85-1DF851CD5575}" type="pres">
      <dgm:prSet presAssocID="{A7ED48E1-32AB-284F-BC2A-AA1B7011EA5E}" presName="imagSh" presStyleLbl="bgImgPlace1"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6B6D50A-C9FC-084D-BF2C-1320B9AC2455}" type="pres">
      <dgm:prSet presAssocID="{A7ED48E1-32AB-284F-BC2A-AA1B7011EA5E}" presName="txNode" presStyleLbl="node1" presStyleIdx="0" presStyleCnt="5" custLinFactNeighborY="32059">
        <dgm:presLayoutVars>
          <dgm:bulletEnabled val="1"/>
        </dgm:presLayoutVars>
      </dgm:prSet>
      <dgm:spPr/>
    </dgm:pt>
    <dgm:pt modelId="{6680AE52-9798-5449-A28E-20F1C0D223B8}" type="pres">
      <dgm:prSet presAssocID="{EC94F1E3-C497-2D4F-993D-1ED11038DFFA}" presName="sibTrans" presStyleLbl="sibTrans2D1" presStyleIdx="0" presStyleCnt="4"/>
      <dgm:spPr/>
    </dgm:pt>
    <dgm:pt modelId="{DDA18CC4-5DB4-3C41-9390-BD93293A0D6A}" type="pres">
      <dgm:prSet presAssocID="{EC94F1E3-C497-2D4F-993D-1ED11038DFFA}" presName="connTx" presStyleLbl="sibTrans2D1" presStyleIdx="0" presStyleCnt="4"/>
      <dgm:spPr/>
    </dgm:pt>
    <dgm:pt modelId="{21FEDBED-3669-B64F-A638-DE6A402F1F51}" type="pres">
      <dgm:prSet presAssocID="{7ED5A23E-D376-FB4E-914D-041F7CF786EC}" presName="composite" presStyleCnt="0"/>
      <dgm:spPr/>
    </dgm:pt>
    <dgm:pt modelId="{6CC3A882-F17E-674F-B7AE-B6A36F392247}" type="pres">
      <dgm:prSet presAssocID="{7ED5A23E-D376-FB4E-914D-041F7CF786EC}" presName="imagSh" presStyleLbl="bgImgPlace1" presStyleIdx="1" presStyleCnt="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43372A0D-4585-8E45-95C7-3F16D355D4B6}" type="pres">
      <dgm:prSet presAssocID="{7ED5A23E-D376-FB4E-914D-041F7CF786EC}" presName="txNode" presStyleLbl="node1" presStyleIdx="1" presStyleCnt="5" custLinFactNeighborY="32059">
        <dgm:presLayoutVars>
          <dgm:bulletEnabled val="1"/>
        </dgm:presLayoutVars>
      </dgm:prSet>
      <dgm:spPr/>
    </dgm:pt>
    <dgm:pt modelId="{D105E682-8A43-714E-A130-6900B6161AA5}" type="pres">
      <dgm:prSet presAssocID="{741F386E-9393-5744-9D98-9A2C1814353F}" presName="sibTrans" presStyleLbl="sibTrans2D1" presStyleIdx="1" presStyleCnt="4"/>
      <dgm:spPr/>
    </dgm:pt>
    <dgm:pt modelId="{F3955403-E88E-F548-AA93-C98C6D3BA24B}" type="pres">
      <dgm:prSet presAssocID="{741F386E-9393-5744-9D98-9A2C1814353F}" presName="connTx" presStyleLbl="sibTrans2D1" presStyleIdx="1" presStyleCnt="4"/>
      <dgm:spPr/>
    </dgm:pt>
    <dgm:pt modelId="{9C00C268-3C2E-3B48-9786-6D847C0CCD96}" type="pres">
      <dgm:prSet presAssocID="{A37A3E6F-88BB-7545-AA75-C659DBFBA537}" presName="composite" presStyleCnt="0"/>
      <dgm:spPr/>
    </dgm:pt>
    <dgm:pt modelId="{D4B81FF0-8850-764E-B4F4-D590E3FDF874}" type="pres">
      <dgm:prSet presAssocID="{A37A3E6F-88BB-7545-AA75-C659DBFBA537}" presName="imagSh" presStyleLbl="bgImgPlace1" presStyleIdx="2" presStyleCnt="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8CC6E86-24C8-794A-9C56-5CEE025B6905}" type="pres">
      <dgm:prSet presAssocID="{A37A3E6F-88BB-7545-AA75-C659DBFBA537}" presName="txNode" presStyleLbl="node1" presStyleIdx="2" presStyleCnt="5" custLinFactNeighborY="32059">
        <dgm:presLayoutVars>
          <dgm:bulletEnabled val="1"/>
        </dgm:presLayoutVars>
      </dgm:prSet>
      <dgm:spPr/>
    </dgm:pt>
    <dgm:pt modelId="{5ECAE23B-BAD0-B947-827B-7BDD98BA0578}" type="pres">
      <dgm:prSet presAssocID="{14A38C52-7737-494F-BD27-04A5749A9A9B}" presName="sibTrans" presStyleLbl="sibTrans2D1" presStyleIdx="2" presStyleCnt="4"/>
      <dgm:spPr/>
    </dgm:pt>
    <dgm:pt modelId="{3DB0A64D-6DB5-B94D-A259-155BF7E011BD}" type="pres">
      <dgm:prSet presAssocID="{14A38C52-7737-494F-BD27-04A5749A9A9B}" presName="connTx" presStyleLbl="sibTrans2D1" presStyleIdx="2" presStyleCnt="4"/>
      <dgm:spPr/>
    </dgm:pt>
    <dgm:pt modelId="{3AF7B46A-E329-A84B-B5FA-FB4AC100B712}" type="pres">
      <dgm:prSet presAssocID="{995D6721-7B80-1847-87C3-2BE12E0666CF}" presName="composite" presStyleCnt="0"/>
      <dgm:spPr/>
    </dgm:pt>
    <dgm:pt modelId="{F3054CF8-5D55-E24A-A5AA-E8C88F0F17AB}" type="pres">
      <dgm:prSet presAssocID="{995D6721-7B80-1847-87C3-2BE12E0666CF}" presName="imagSh" presStyleLbl="bgImgPlace1" presStyleIdx="3" presStyleCnt="5"/>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50000" r="-50000"/>
          </a:stretch>
        </a:blipFill>
      </dgm:spPr>
    </dgm:pt>
    <dgm:pt modelId="{B7AFB5A3-A75A-FC4C-B27D-060AD725404D}" type="pres">
      <dgm:prSet presAssocID="{995D6721-7B80-1847-87C3-2BE12E0666CF}" presName="txNode" presStyleLbl="node1" presStyleIdx="3" presStyleCnt="5" custLinFactNeighborY="32059">
        <dgm:presLayoutVars>
          <dgm:bulletEnabled val="1"/>
        </dgm:presLayoutVars>
      </dgm:prSet>
      <dgm:spPr/>
    </dgm:pt>
    <dgm:pt modelId="{300C5B1F-7312-2C4A-86CE-68C8BA441714}" type="pres">
      <dgm:prSet presAssocID="{7D668610-D6C3-694E-9FFE-4E54F094A429}" presName="sibTrans" presStyleLbl="sibTrans2D1" presStyleIdx="3" presStyleCnt="4"/>
      <dgm:spPr/>
    </dgm:pt>
    <dgm:pt modelId="{31E27E1A-DAFD-AC48-869F-B9E6F4763D60}" type="pres">
      <dgm:prSet presAssocID="{7D668610-D6C3-694E-9FFE-4E54F094A429}" presName="connTx" presStyleLbl="sibTrans2D1" presStyleIdx="3" presStyleCnt="4"/>
      <dgm:spPr/>
    </dgm:pt>
    <dgm:pt modelId="{F3F4B896-A045-D343-8561-9DFCEABDD9C2}" type="pres">
      <dgm:prSet presAssocID="{D293FB4A-B15C-1C49-A959-8C9114DA85CE}" presName="composite" presStyleCnt="0"/>
      <dgm:spPr/>
    </dgm:pt>
    <dgm:pt modelId="{BC20647A-7C65-0E47-A10E-1FD77D38DF27}" type="pres">
      <dgm:prSet presAssocID="{D293FB4A-B15C-1C49-A959-8C9114DA85CE}" presName="imagSh" presStyleLbl="bgImgPlace1" presStyleIdx="4" presStyleCnt="5"/>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46000" r="-46000"/>
          </a:stretch>
        </a:blipFill>
      </dgm:spPr>
    </dgm:pt>
    <dgm:pt modelId="{4851600B-5B89-D54B-B297-576B2107DC84}" type="pres">
      <dgm:prSet presAssocID="{D293FB4A-B15C-1C49-A959-8C9114DA85CE}" presName="txNode" presStyleLbl="node1" presStyleIdx="4" presStyleCnt="5" custLinFactNeighborY="32059">
        <dgm:presLayoutVars>
          <dgm:bulletEnabled val="1"/>
        </dgm:presLayoutVars>
      </dgm:prSet>
      <dgm:spPr/>
    </dgm:pt>
  </dgm:ptLst>
  <dgm:cxnLst>
    <dgm:cxn modelId="{5DA78408-FE51-8E42-85F4-D88F51AC5E06}" type="presOf" srcId="{D293FB4A-B15C-1C49-A959-8C9114DA85CE}" destId="{4851600B-5B89-D54B-B297-576B2107DC84}" srcOrd="0" destOrd="0" presId="urn:microsoft.com/office/officeart/2005/8/layout/hProcess10"/>
    <dgm:cxn modelId="{E75ACE23-5164-E541-87AB-DEEFFB867216}" srcId="{C66DBEC8-9295-0643-B64A-D4BC1DD11C8E}" destId="{A7ED48E1-32AB-284F-BC2A-AA1B7011EA5E}" srcOrd="0" destOrd="0" parTransId="{59D45106-9DD5-ED49-8167-502BBE1665D8}" sibTransId="{EC94F1E3-C497-2D4F-993D-1ED11038DFFA}"/>
    <dgm:cxn modelId="{2BA69E27-EB4B-E443-8B2D-B04C2661548A}" type="presOf" srcId="{EC94F1E3-C497-2D4F-993D-1ED11038DFFA}" destId="{DDA18CC4-5DB4-3C41-9390-BD93293A0D6A}" srcOrd="1" destOrd="0" presId="urn:microsoft.com/office/officeart/2005/8/layout/hProcess10"/>
    <dgm:cxn modelId="{0DF5AE2C-23F5-3844-827E-2BFAB3B06455}" type="presOf" srcId="{A37A3E6F-88BB-7545-AA75-C659DBFBA537}" destId="{A8CC6E86-24C8-794A-9C56-5CEE025B6905}" srcOrd="0" destOrd="0" presId="urn:microsoft.com/office/officeart/2005/8/layout/hProcess10"/>
    <dgm:cxn modelId="{D102C736-AD93-4743-AC9A-2F85F3C676E6}" srcId="{C66DBEC8-9295-0643-B64A-D4BC1DD11C8E}" destId="{995D6721-7B80-1847-87C3-2BE12E0666CF}" srcOrd="3" destOrd="0" parTransId="{85A2635E-B485-8F46-AFA6-03F88086B338}" sibTransId="{7D668610-D6C3-694E-9FFE-4E54F094A429}"/>
    <dgm:cxn modelId="{3066743F-E6C6-744C-A407-85DFA5A64940}" type="presOf" srcId="{14A38C52-7737-494F-BD27-04A5749A9A9B}" destId="{5ECAE23B-BAD0-B947-827B-7BDD98BA0578}" srcOrd="0" destOrd="0" presId="urn:microsoft.com/office/officeart/2005/8/layout/hProcess10"/>
    <dgm:cxn modelId="{436CE93F-F7BA-5D48-A853-269D3725C09C}" type="presOf" srcId="{741F386E-9393-5744-9D98-9A2C1814353F}" destId="{D105E682-8A43-714E-A130-6900B6161AA5}" srcOrd="0" destOrd="0" presId="urn:microsoft.com/office/officeart/2005/8/layout/hProcess10"/>
    <dgm:cxn modelId="{B2CCD25F-C471-5142-8B56-E41853207A37}" type="presOf" srcId="{A7ED48E1-32AB-284F-BC2A-AA1B7011EA5E}" destId="{46B6D50A-C9FC-084D-BF2C-1320B9AC2455}" srcOrd="0" destOrd="0" presId="urn:microsoft.com/office/officeart/2005/8/layout/hProcess10"/>
    <dgm:cxn modelId="{F0E4E660-227A-2647-9CB9-D8DBDEFFBBDA}" type="presOf" srcId="{7D668610-D6C3-694E-9FFE-4E54F094A429}" destId="{31E27E1A-DAFD-AC48-869F-B9E6F4763D60}" srcOrd="1" destOrd="0" presId="urn:microsoft.com/office/officeart/2005/8/layout/hProcess10"/>
    <dgm:cxn modelId="{F066DA63-F47E-A049-AA69-AF42C603B6A5}" type="presOf" srcId="{14A38C52-7737-494F-BD27-04A5749A9A9B}" destId="{3DB0A64D-6DB5-B94D-A259-155BF7E011BD}" srcOrd="1" destOrd="0" presId="urn:microsoft.com/office/officeart/2005/8/layout/hProcess10"/>
    <dgm:cxn modelId="{1D701E4B-B07C-8345-8C35-8288002213F2}" srcId="{C66DBEC8-9295-0643-B64A-D4BC1DD11C8E}" destId="{A37A3E6F-88BB-7545-AA75-C659DBFBA537}" srcOrd="2" destOrd="0" parTransId="{8AE3D59B-531A-E041-A120-1E4B47BFE2ED}" sibTransId="{14A38C52-7737-494F-BD27-04A5749A9A9B}"/>
    <dgm:cxn modelId="{48D02D8F-A4F1-4542-86FA-88FFEF70D0C1}" srcId="{C66DBEC8-9295-0643-B64A-D4BC1DD11C8E}" destId="{7ED5A23E-D376-FB4E-914D-041F7CF786EC}" srcOrd="1" destOrd="0" parTransId="{C697A565-3675-6741-A9B8-9276C3FBF7EB}" sibTransId="{741F386E-9393-5744-9D98-9A2C1814353F}"/>
    <dgm:cxn modelId="{F38D9D9B-9222-7942-93C1-DCC76521441E}" type="presOf" srcId="{741F386E-9393-5744-9D98-9A2C1814353F}" destId="{F3955403-E88E-F548-AA93-C98C6D3BA24B}" srcOrd="1" destOrd="0" presId="urn:microsoft.com/office/officeart/2005/8/layout/hProcess10"/>
    <dgm:cxn modelId="{DB720BA7-C08E-7B49-AE6F-0B08833BC216}" type="presOf" srcId="{EC94F1E3-C497-2D4F-993D-1ED11038DFFA}" destId="{6680AE52-9798-5449-A28E-20F1C0D223B8}" srcOrd="0" destOrd="0" presId="urn:microsoft.com/office/officeart/2005/8/layout/hProcess10"/>
    <dgm:cxn modelId="{0D3D3EAA-0D36-A346-8730-F7D3DC566FDE}" type="presOf" srcId="{C66DBEC8-9295-0643-B64A-D4BC1DD11C8E}" destId="{93E957EF-8506-8142-BC1B-6BA6AD4E66CE}" srcOrd="0" destOrd="0" presId="urn:microsoft.com/office/officeart/2005/8/layout/hProcess10"/>
    <dgm:cxn modelId="{54FD5FB5-ECE3-3148-B9D5-3EB5B5F09A9F}" type="presOf" srcId="{7D668610-D6C3-694E-9FFE-4E54F094A429}" destId="{300C5B1F-7312-2C4A-86CE-68C8BA441714}" srcOrd="0" destOrd="0" presId="urn:microsoft.com/office/officeart/2005/8/layout/hProcess10"/>
    <dgm:cxn modelId="{7BAB16BF-E812-F74B-BA2B-66683966BE54}" srcId="{C66DBEC8-9295-0643-B64A-D4BC1DD11C8E}" destId="{D293FB4A-B15C-1C49-A959-8C9114DA85CE}" srcOrd="4" destOrd="0" parTransId="{067E648C-5C13-3D4D-83A5-336E84012DD7}" sibTransId="{6EB0C3BF-6D33-7E44-9A58-EC2C88B49A1E}"/>
    <dgm:cxn modelId="{14E583C6-2BEC-504E-AB7B-603DE24F8310}" type="presOf" srcId="{7ED5A23E-D376-FB4E-914D-041F7CF786EC}" destId="{43372A0D-4585-8E45-95C7-3F16D355D4B6}" srcOrd="0" destOrd="0" presId="urn:microsoft.com/office/officeart/2005/8/layout/hProcess10"/>
    <dgm:cxn modelId="{51ADE2EF-7418-6A4A-BB10-99AFA064968E}" type="presOf" srcId="{995D6721-7B80-1847-87C3-2BE12E0666CF}" destId="{B7AFB5A3-A75A-FC4C-B27D-060AD725404D}" srcOrd="0" destOrd="0" presId="urn:microsoft.com/office/officeart/2005/8/layout/hProcess10"/>
    <dgm:cxn modelId="{562405FA-0C52-8940-966F-125FF221E1AF}" type="presParOf" srcId="{93E957EF-8506-8142-BC1B-6BA6AD4E66CE}" destId="{68B66667-F896-1447-8FED-88BD01F21B81}" srcOrd="0" destOrd="0" presId="urn:microsoft.com/office/officeart/2005/8/layout/hProcess10"/>
    <dgm:cxn modelId="{4DD78B65-CE90-D443-9D8C-5A55B3D870D2}" type="presParOf" srcId="{68B66667-F896-1447-8FED-88BD01F21B81}" destId="{955A22F4-123A-144E-9D85-1DF851CD5575}" srcOrd="0" destOrd="0" presId="urn:microsoft.com/office/officeart/2005/8/layout/hProcess10"/>
    <dgm:cxn modelId="{A66261A4-1151-ED4A-8C11-D9C0A4030E33}" type="presParOf" srcId="{68B66667-F896-1447-8FED-88BD01F21B81}" destId="{46B6D50A-C9FC-084D-BF2C-1320B9AC2455}" srcOrd="1" destOrd="0" presId="urn:microsoft.com/office/officeart/2005/8/layout/hProcess10"/>
    <dgm:cxn modelId="{8874A2AA-F716-B949-970A-D6A4F59FBA9A}" type="presParOf" srcId="{93E957EF-8506-8142-BC1B-6BA6AD4E66CE}" destId="{6680AE52-9798-5449-A28E-20F1C0D223B8}" srcOrd="1" destOrd="0" presId="urn:microsoft.com/office/officeart/2005/8/layout/hProcess10"/>
    <dgm:cxn modelId="{CF4C1C2B-AA22-6D4D-ACBB-5A50AF0526D5}" type="presParOf" srcId="{6680AE52-9798-5449-A28E-20F1C0D223B8}" destId="{DDA18CC4-5DB4-3C41-9390-BD93293A0D6A}" srcOrd="0" destOrd="0" presId="urn:microsoft.com/office/officeart/2005/8/layout/hProcess10"/>
    <dgm:cxn modelId="{673ED78B-1FAE-6440-B726-11649DA1D6F2}" type="presParOf" srcId="{93E957EF-8506-8142-BC1B-6BA6AD4E66CE}" destId="{21FEDBED-3669-B64F-A638-DE6A402F1F51}" srcOrd="2" destOrd="0" presId="urn:microsoft.com/office/officeart/2005/8/layout/hProcess10"/>
    <dgm:cxn modelId="{BC8A6E83-A545-4D41-870E-9580384F7716}" type="presParOf" srcId="{21FEDBED-3669-B64F-A638-DE6A402F1F51}" destId="{6CC3A882-F17E-674F-B7AE-B6A36F392247}" srcOrd="0" destOrd="0" presId="urn:microsoft.com/office/officeart/2005/8/layout/hProcess10"/>
    <dgm:cxn modelId="{185F2D89-0E90-304E-84D8-DBCFA692A112}" type="presParOf" srcId="{21FEDBED-3669-B64F-A638-DE6A402F1F51}" destId="{43372A0D-4585-8E45-95C7-3F16D355D4B6}" srcOrd="1" destOrd="0" presId="urn:microsoft.com/office/officeart/2005/8/layout/hProcess10"/>
    <dgm:cxn modelId="{85CD7993-F356-B645-8F0F-1D2B409130F6}" type="presParOf" srcId="{93E957EF-8506-8142-BC1B-6BA6AD4E66CE}" destId="{D105E682-8A43-714E-A130-6900B6161AA5}" srcOrd="3" destOrd="0" presId="urn:microsoft.com/office/officeart/2005/8/layout/hProcess10"/>
    <dgm:cxn modelId="{DDCFCE5B-A92D-7742-9874-36C4123DF886}" type="presParOf" srcId="{D105E682-8A43-714E-A130-6900B6161AA5}" destId="{F3955403-E88E-F548-AA93-C98C6D3BA24B}" srcOrd="0" destOrd="0" presId="urn:microsoft.com/office/officeart/2005/8/layout/hProcess10"/>
    <dgm:cxn modelId="{18D22373-C789-034F-976D-A246DDCE8916}" type="presParOf" srcId="{93E957EF-8506-8142-BC1B-6BA6AD4E66CE}" destId="{9C00C268-3C2E-3B48-9786-6D847C0CCD96}" srcOrd="4" destOrd="0" presId="urn:microsoft.com/office/officeart/2005/8/layout/hProcess10"/>
    <dgm:cxn modelId="{5504A32B-068B-A149-B271-58D8612B933E}" type="presParOf" srcId="{9C00C268-3C2E-3B48-9786-6D847C0CCD96}" destId="{D4B81FF0-8850-764E-B4F4-D590E3FDF874}" srcOrd="0" destOrd="0" presId="urn:microsoft.com/office/officeart/2005/8/layout/hProcess10"/>
    <dgm:cxn modelId="{AC33ED41-5012-B345-94BB-F7783CFFBB40}" type="presParOf" srcId="{9C00C268-3C2E-3B48-9786-6D847C0CCD96}" destId="{A8CC6E86-24C8-794A-9C56-5CEE025B6905}" srcOrd="1" destOrd="0" presId="urn:microsoft.com/office/officeart/2005/8/layout/hProcess10"/>
    <dgm:cxn modelId="{64FFE070-C7AB-9047-A97E-4CBCBD5892EB}" type="presParOf" srcId="{93E957EF-8506-8142-BC1B-6BA6AD4E66CE}" destId="{5ECAE23B-BAD0-B947-827B-7BDD98BA0578}" srcOrd="5" destOrd="0" presId="urn:microsoft.com/office/officeart/2005/8/layout/hProcess10"/>
    <dgm:cxn modelId="{46E9A46F-ABD3-6E44-8C0A-6A2DCCA469DF}" type="presParOf" srcId="{5ECAE23B-BAD0-B947-827B-7BDD98BA0578}" destId="{3DB0A64D-6DB5-B94D-A259-155BF7E011BD}" srcOrd="0" destOrd="0" presId="urn:microsoft.com/office/officeart/2005/8/layout/hProcess10"/>
    <dgm:cxn modelId="{ABC6A054-5AAE-E047-BDD9-2C038E78B245}" type="presParOf" srcId="{93E957EF-8506-8142-BC1B-6BA6AD4E66CE}" destId="{3AF7B46A-E329-A84B-B5FA-FB4AC100B712}" srcOrd="6" destOrd="0" presId="urn:microsoft.com/office/officeart/2005/8/layout/hProcess10"/>
    <dgm:cxn modelId="{4F582E2D-2D01-F54A-AC6F-D8553623A48C}" type="presParOf" srcId="{3AF7B46A-E329-A84B-B5FA-FB4AC100B712}" destId="{F3054CF8-5D55-E24A-A5AA-E8C88F0F17AB}" srcOrd="0" destOrd="0" presId="urn:microsoft.com/office/officeart/2005/8/layout/hProcess10"/>
    <dgm:cxn modelId="{7DF36232-8BB5-F147-9302-F1485A7C135B}" type="presParOf" srcId="{3AF7B46A-E329-A84B-B5FA-FB4AC100B712}" destId="{B7AFB5A3-A75A-FC4C-B27D-060AD725404D}" srcOrd="1" destOrd="0" presId="urn:microsoft.com/office/officeart/2005/8/layout/hProcess10"/>
    <dgm:cxn modelId="{0CFA9BD2-7372-2A48-B29E-3597A0C262D9}" type="presParOf" srcId="{93E957EF-8506-8142-BC1B-6BA6AD4E66CE}" destId="{300C5B1F-7312-2C4A-86CE-68C8BA441714}" srcOrd="7" destOrd="0" presId="urn:microsoft.com/office/officeart/2005/8/layout/hProcess10"/>
    <dgm:cxn modelId="{50989256-1E5C-1547-AC3B-075223FF3616}" type="presParOf" srcId="{300C5B1F-7312-2C4A-86CE-68C8BA441714}" destId="{31E27E1A-DAFD-AC48-869F-B9E6F4763D60}" srcOrd="0" destOrd="0" presId="urn:microsoft.com/office/officeart/2005/8/layout/hProcess10"/>
    <dgm:cxn modelId="{3C2F39D3-C626-394C-B8BD-35AFD8FF67F9}" type="presParOf" srcId="{93E957EF-8506-8142-BC1B-6BA6AD4E66CE}" destId="{F3F4B896-A045-D343-8561-9DFCEABDD9C2}" srcOrd="8" destOrd="0" presId="urn:microsoft.com/office/officeart/2005/8/layout/hProcess10"/>
    <dgm:cxn modelId="{5ADDA372-4532-8643-B89C-2212EE389098}" type="presParOf" srcId="{F3F4B896-A045-D343-8561-9DFCEABDD9C2}" destId="{BC20647A-7C65-0E47-A10E-1FD77D38DF27}" srcOrd="0" destOrd="0" presId="urn:microsoft.com/office/officeart/2005/8/layout/hProcess10"/>
    <dgm:cxn modelId="{F786CE55-9496-924C-8F7B-6BB9ED311873}" type="presParOf" srcId="{F3F4B896-A045-D343-8561-9DFCEABDD9C2}" destId="{4851600B-5B89-D54B-B297-576B2107DC84}"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6DBEC8-9295-0643-B64A-D4BC1DD11C8E}" type="doc">
      <dgm:prSet loTypeId="urn:microsoft.com/office/officeart/2005/8/layout/hProcess10" loCatId="" qsTypeId="urn:microsoft.com/office/officeart/2005/8/quickstyle/simple1" qsCatId="simple" csTypeId="urn:microsoft.com/office/officeart/2005/8/colors/colorful1" csCatId="colorful" phldr="1"/>
      <dgm:spPr/>
      <dgm:t>
        <a:bodyPr/>
        <a:lstStyle/>
        <a:p>
          <a:endParaRPr lang="zh-TW" altLang="en-US"/>
        </a:p>
      </dgm:t>
    </dgm:pt>
    <dgm:pt modelId="{A7ED48E1-32AB-284F-BC2A-AA1B7011EA5E}">
      <dgm:prSet phldrT="[文字]"/>
      <dgm:spPr/>
      <dgm:t>
        <a:bodyPr/>
        <a:lstStyle/>
        <a:p>
          <a:r>
            <a:rPr lang="zh-TW" altLang="en-US" dirty="0">
              <a:latin typeface="Microsoft JhengHei" panose="020B0604030504040204" pitchFamily="34" charset="-120"/>
              <a:ea typeface="Microsoft JhengHei" panose="020B0604030504040204" pitchFamily="34" charset="-120"/>
            </a:rPr>
            <a:t>利用</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關鍵字產生</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廣告文稿</a:t>
          </a:r>
        </a:p>
      </dgm:t>
    </dgm:pt>
    <dgm:pt modelId="{59D45106-9DD5-ED49-8167-502BBE1665D8}" type="par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EC94F1E3-C497-2D4F-993D-1ED11038DFFA}" type="sib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ED5A23E-D376-FB4E-914D-041F7CF786EC}">
      <dgm:prSet phldrT="[文字]"/>
      <dgm:spPr/>
      <dgm:t>
        <a:bodyPr/>
        <a:lstStyle/>
        <a:p>
          <a:r>
            <a:rPr lang="zh-TW" altLang="en-US" dirty="0">
              <a:latin typeface="Microsoft JhengHei" panose="020B0604030504040204" pitchFamily="34" charset="-120"/>
              <a:ea typeface="Microsoft JhengHei" panose="020B0604030504040204" pitchFamily="34" charset="-120"/>
            </a:rPr>
            <a:t>將影片的音檔轉換為文字檔案</a:t>
          </a:r>
        </a:p>
      </dgm:t>
    </dgm:pt>
    <dgm:pt modelId="{C697A565-3675-6741-A9B8-9276C3FBF7EB}" type="par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41F386E-9393-5744-9D98-9A2C1814353F}" type="sib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A37A3E6F-88BB-7545-AA75-C659DBFBA537}">
      <dgm:prSet phldrT="[文字]"/>
      <dgm:spPr/>
      <dgm:t>
        <a:bodyPr/>
        <a:lstStyle/>
        <a:p>
          <a:r>
            <a:rPr lang="zh-TW" altLang="en-US" dirty="0">
              <a:latin typeface="Microsoft JhengHei" panose="020B0604030504040204" pitchFamily="34" charset="-120"/>
              <a:ea typeface="Microsoft JhengHei" panose="020B0604030504040204" pitchFamily="34" charset="-120"/>
            </a:rPr>
            <a:t>文字資料輸入</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斷詞工具演算</a:t>
          </a:r>
        </a:p>
      </dgm:t>
    </dgm:pt>
    <dgm:pt modelId="{8AE3D59B-531A-E041-A120-1E4B47BFE2ED}" type="par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14A38C52-7737-494F-BD27-04A5749A9A9B}" type="sib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995D6721-7B80-1847-87C3-2BE12E0666CF}">
      <dgm:prSet phldrT="[文字]"/>
      <dgm:spPr/>
      <dgm:t>
        <a:bodyPr/>
        <a:lstStyle/>
        <a:p>
          <a:r>
            <a:rPr lang="zh-TW" altLang="en-US" dirty="0">
              <a:latin typeface="Microsoft JhengHei" panose="020B0604030504040204" pitchFamily="34" charset="-120"/>
              <a:ea typeface="Microsoft JhengHei" panose="020B0604030504040204" pitchFamily="34" charset="-120"/>
            </a:rPr>
            <a:t>用</a:t>
          </a:r>
          <a:r>
            <a:rPr lang="en-US" altLang="zh-TW" dirty="0">
              <a:latin typeface="Microsoft JhengHei" panose="020B0604030504040204" pitchFamily="34" charset="-120"/>
              <a:ea typeface="Microsoft JhengHei" panose="020B0604030504040204" pitchFamily="34" charset="-120"/>
            </a:rPr>
            <a:t>Sentence-</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Transformers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做相似度比對</a:t>
          </a:r>
        </a:p>
      </dgm:t>
    </dgm:pt>
    <dgm:pt modelId="{85A2635E-B485-8F46-AFA6-03F88086B338}" type="parTrans" cxnId="{D102C736-AD93-4743-AC9A-2F85F3C676E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D668610-D6C3-694E-9FFE-4E54F094A429}" type="sibTrans" cxnId="{D102C736-AD93-4743-AC9A-2F85F3C676E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D293FB4A-B15C-1C49-A959-8C9114DA85CE}">
      <dgm:prSet phldrT="[文字]"/>
      <dgm:spPr/>
      <dgm:t>
        <a:bodyPr/>
        <a:lstStyle/>
        <a:p>
          <a:r>
            <a:rPr lang="zh-TW" altLang="en-US" dirty="0">
              <a:latin typeface="Microsoft JhengHei" panose="020B0604030504040204" pitchFamily="34" charset="-120"/>
              <a:ea typeface="Microsoft JhengHei" panose="020B0604030504040204" pitchFamily="34" charset="-120"/>
            </a:rPr>
            <a:t>提供</a:t>
          </a:r>
          <a:r>
            <a:rPr lang="en-US" altLang="zh-TW" dirty="0">
              <a:latin typeface="Microsoft JhengHei" panose="020B0604030504040204" pitchFamily="34" charset="-120"/>
              <a:ea typeface="Microsoft JhengHei" panose="020B0604030504040204" pitchFamily="34" charset="-120"/>
            </a:rPr>
            <a:t>TOP20</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熱搜關鍵字</a:t>
          </a:r>
        </a:p>
      </dgm:t>
    </dgm:pt>
    <dgm:pt modelId="{067E648C-5C13-3D4D-83A5-336E84012DD7}" type="par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6EB0C3BF-6D33-7E44-9A58-EC2C88B49A1E}" type="sib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93E957EF-8506-8142-BC1B-6BA6AD4E66CE}" type="pres">
      <dgm:prSet presAssocID="{C66DBEC8-9295-0643-B64A-D4BC1DD11C8E}" presName="Name0" presStyleCnt="0">
        <dgm:presLayoutVars>
          <dgm:dir/>
          <dgm:resizeHandles val="exact"/>
        </dgm:presLayoutVars>
      </dgm:prSet>
      <dgm:spPr/>
    </dgm:pt>
    <dgm:pt modelId="{68B66667-F896-1447-8FED-88BD01F21B81}" type="pres">
      <dgm:prSet presAssocID="{A7ED48E1-32AB-284F-BC2A-AA1B7011EA5E}" presName="composite" presStyleCnt="0"/>
      <dgm:spPr/>
    </dgm:pt>
    <dgm:pt modelId="{955A22F4-123A-144E-9D85-1DF851CD5575}" type="pres">
      <dgm:prSet presAssocID="{A7ED48E1-32AB-284F-BC2A-AA1B7011EA5E}" presName="imagSh" presStyleLbl="bgImgPlace1"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6B6D50A-C9FC-084D-BF2C-1320B9AC2455}" type="pres">
      <dgm:prSet presAssocID="{A7ED48E1-32AB-284F-BC2A-AA1B7011EA5E}" presName="txNode" presStyleLbl="node1" presStyleIdx="0" presStyleCnt="5" custLinFactNeighborY="32059">
        <dgm:presLayoutVars>
          <dgm:bulletEnabled val="1"/>
        </dgm:presLayoutVars>
      </dgm:prSet>
      <dgm:spPr/>
    </dgm:pt>
    <dgm:pt modelId="{6680AE52-9798-5449-A28E-20F1C0D223B8}" type="pres">
      <dgm:prSet presAssocID="{EC94F1E3-C497-2D4F-993D-1ED11038DFFA}" presName="sibTrans" presStyleLbl="sibTrans2D1" presStyleIdx="0" presStyleCnt="4"/>
      <dgm:spPr/>
    </dgm:pt>
    <dgm:pt modelId="{DDA18CC4-5DB4-3C41-9390-BD93293A0D6A}" type="pres">
      <dgm:prSet presAssocID="{EC94F1E3-C497-2D4F-993D-1ED11038DFFA}" presName="connTx" presStyleLbl="sibTrans2D1" presStyleIdx="0" presStyleCnt="4"/>
      <dgm:spPr/>
    </dgm:pt>
    <dgm:pt modelId="{21FEDBED-3669-B64F-A638-DE6A402F1F51}" type="pres">
      <dgm:prSet presAssocID="{7ED5A23E-D376-FB4E-914D-041F7CF786EC}" presName="composite" presStyleCnt="0"/>
      <dgm:spPr/>
    </dgm:pt>
    <dgm:pt modelId="{6CC3A882-F17E-674F-B7AE-B6A36F392247}" type="pres">
      <dgm:prSet presAssocID="{7ED5A23E-D376-FB4E-914D-041F7CF786EC}" presName="imagSh" presStyleLbl="bgImgPlace1" presStyleIdx="1" presStyleCnt="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3372A0D-4585-8E45-95C7-3F16D355D4B6}" type="pres">
      <dgm:prSet presAssocID="{7ED5A23E-D376-FB4E-914D-041F7CF786EC}" presName="txNode" presStyleLbl="node1" presStyleIdx="1" presStyleCnt="5" custLinFactNeighborY="32059">
        <dgm:presLayoutVars>
          <dgm:bulletEnabled val="1"/>
        </dgm:presLayoutVars>
      </dgm:prSet>
      <dgm:spPr/>
    </dgm:pt>
    <dgm:pt modelId="{D105E682-8A43-714E-A130-6900B6161AA5}" type="pres">
      <dgm:prSet presAssocID="{741F386E-9393-5744-9D98-9A2C1814353F}" presName="sibTrans" presStyleLbl="sibTrans2D1" presStyleIdx="1" presStyleCnt="4"/>
      <dgm:spPr/>
    </dgm:pt>
    <dgm:pt modelId="{F3955403-E88E-F548-AA93-C98C6D3BA24B}" type="pres">
      <dgm:prSet presAssocID="{741F386E-9393-5744-9D98-9A2C1814353F}" presName="connTx" presStyleLbl="sibTrans2D1" presStyleIdx="1" presStyleCnt="4"/>
      <dgm:spPr/>
    </dgm:pt>
    <dgm:pt modelId="{9C00C268-3C2E-3B48-9786-6D847C0CCD96}" type="pres">
      <dgm:prSet presAssocID="{A37A3E6F-88BB-7545-AA75-C659DBFBA537}" presName="composite" presStyleCnt="0"/>
      <dgm:spPr/>
    </dgm:pt>
    <dgm:pt modelId="{D4B81FF0-8850-764E-B4F4-D590E3FDF874}" type="pres">
      <dgm:prSet presAssocID="{A37A3E6F-88BB-7545-AA75-C659DBFBA537}" presName="imagSh" presStyleLbl="bgImgPlace1" presStyleIdx="2" presStyleCnt="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8CC6E86-24C8-794A-9C56-5CEE025B6905}" type="pres">
      <dgm:prSet presAssocID="{A37A3E6F-88BB-7545-AA75-C659DBFBA537}" presName="txNode" presStyleLbl="node1" presStyleIdx="2" presStyleCnt="5" custLinFactNeighborY="32059">
        <dgm:presLayoutVars>
          <dgm:bulletEnabled val="1"/>
        </dgm:presLayoutVars>
      </dgm:prSet>
      <dgm:spPr/>
    </dgm:pt>
    <dgm:pt modelId="{5ECAE23B-BAD0-B947-827B-7BDD98BA0578}" type="pres">
      <dgm:prSet presAssocID="{14A38C52-7737-494F-BD27-04A5749A9A9B}" presName="sibTrans" presStyleLbl="sibTrans2D1" presStyleIdx="2" presStyleCnt="4"/>
      <dgm:spPr/>
    </dgm:pt>
    <dgm:pt modelId="{3DB0A64D-6DB5-B94D-A259-155BF7E011BD}" type="pres">
      <dgm:prSet presAssocID="{14A38C52-7737-494F-BD27-04A5749A9A9B}" presName="connTx" presStyleLbl="sibTrans2D1" presStyleIdx="2" presStyleCnt="4"/>
      <dgm:spPr/>
    </dgm:pt>
    <dgm:pt modelId="{3AF7B46A-E329-A84B-B5FA-FB4AC100B712}" type="pres">
      <dgm:prSet presAssocID="{995D6721-7B80-1847-87C3-2BE12E0666CF}" presName="composite" presStyleCnt="0"/>
      <dgm:spPr/>
    </dgm:pt>
    <dgm:pt modelId="{F3054CF8-5D55-E24A-A5AA-E8C88F0F17AB}" type="pres">
      <dgm:prSet presAssocID="{995D6721-7B80-1847-87C3-2BE12E0666CF}" presName="imagSh" presStyleLbl="bgImgPlace1" presStyleIdx="3" presStyleCnt="5"/>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pt>
    <dgm:pt modelId="{B7AFB5A3-A75A-FC4C-B27D-060AD725404D}" type="pres">
      <dgm:prSet presAssocID="{995D6721-7B80-1847-87C3-2BE12E0666CF}" presName="txNode" presStyleLbl="node1" presStyleIdx="3" presStyleCnt="5" custLinFactNeighborY="32059">
        <dgm:presLayoutVars>
          <dgm:bulletEnabled val="1"/>
        </dgm:presLayoutVars>
      </dgm:prSet>
      <dgm:spPr/>
    </dgm:pt>
    <dgm:pt modelId="{300C5B1F-7312-2C4A-86CE-68C8BA441714}" type="pres">
      <dgm:prSet presAssocID="{7D668610-D6C3-694E-9FFE-4E54F094A429}" presName="sibTrans" presStyleLbl="sibTrans2D1" presStyleIdx="3" presStyleCnt="4"/>
      <dgm:spPr/>
    </dgm:pt>
    <dgm:pt modelId="{31E27E1A-DAFD-AC48-869F-B9E6F4763D60}" type="pres">
      <dgm:prSet presAssocID="{7D668610-D6C3-694E-9FFE-4E54F094A429}" presName="connTx" presStyleLbl="sibTrans2D1" presStyleIdx="3" presStyleCnt="4"/>
      <dgm:spPr/>
    </dgm:pt>
    <dgm:pt modelId="{F3F4B896-A045-D343-8561-9DFCEABDD9C2}" type="pres">
      <dgm:prSet presAssocID="{D293FB4A-B15C-1C49-A959-8C9114DA85CE}" presName="composite" presStyleCnt="0"/>
      <dgm:spPr/>
    </dgm:pt>
    <dgm:pt modelId="{BC20647A-7C65-0E47-A10E-1FD77D38DF27}" type="pres">
      <dgm:prSet presAssocID="{D293FB4A-B15C-1C49-A959-8C9114DA85CE}" presName="imagSh" presStyleLbl="bgImgPlace1" presStyleIdx="4" presStyleCnt="5"/>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4851600B-5B89-D54B-B297-576B2107DC84}" type="pres">
      <dgm:prSet presAssocID="{D293FB4A-B15C-1C49-A959-8C9114DA85CE}" presName="txNode" presStyleLbl="node1" presStyleIdx="4" presStyleCnt="5" custLinFactNeighborY="32059">
        <dgm:presLayoutVars>
          <dgm:bulletEnabled val="1"/>
        </dgm:presLayoutVars>
      </dgm:prSet>
      <dgm:spPr/>
    </dgm:pt>
  </dgm:ptLst>
  <dgm:cxnLst>
    <dgm:cxn modelId="{5DA78408-FE51-8E42-85F4-D88F51AC5E06}" type="presOf" srcId="{D293FB4A-B15C-1C49-A959-8C9114DA85CE}" destId="{4851600B-5B89-D54B-B297-576B2107DC84}" srcOrd="0" destOrd="0" presId="urn:microsoft.com/office/officeart/2005/8/layout/hProcess10"/>
    <dgm:cxn modelId="{E75ACE23-5164-E541-87AB-DEEFFB867216}" srcId="{C66DBEC8-9295-0643-B64A-D4BC1DD11C8E}" destId="{A7ED48E1-32AB-284F-BC2A-AA1B7011EA5E}" srcOrd="0" destOrd="0" parTransId="{59D45106-9DD5-ED49-8167-502BBE1665D8}" sibTransId="{EC94F1E3-C497-2D4F-993D-1ED11038DFFA}"/>
    <dgm:cxn modelId="{2BA69E27-EB4B-E443-8B2D-B04C2661548A}" type="presOf" srcId="{EC94F1E3-C497-2D4F-993D-1ED11038DFFA}" destId="{DDA18CC4-5DB4-3C41-9390-BD93293A0D6A}" srcOrd="1" destOrd="0" presId="urn:microsoft.com/office/officeart/2005/8/layout/hProcess10"/>
    <dgm:cxn modelId="{0DF5AE2C-23F5-3844-827E-2BFAB3B06455}" type="presOf" srcId="{A37A3E6F-88BB-7545-AA75-C659DBFBA537}" destId="{A8CC6E86-24C8-794A-9C56-5CEE025B6905}" srcOrd="0" destOrd="0" presId="urn:microsoft.com/office/officeart/2005/8/layout/hProcess10"/>
    <dgm:cxn modelId="{D102C736-AD93-4743-AC9A-2F85F3C676E6}" srcId="{C66DBEC8-9295-0643-B64A-D4BC1DD11C8E}" destId="{995D6721-7B80-1847-87C3-2BE12E0666CF}" srcOrd="3" destOrd="0" parTransId="{85A2635E-B485-8F46-AFA6-03F88086B338}" sibTransId="{7D668610-D6C3-694E-9FFE-4E54F094A429}"/>
    <dgm:cxn modelId="{3066743F-E6C6-744C-A407-85DFA5A64940}" type="presOf" srcId="{14A38C52-7737-494F-BD27-04A5749A9A9B}" destId="{5ECAE23B-BAD0-B947-827B-7BDD98BA0578}" srcOrd="0" destOrd="0" presId="urn:microsoft.com/office/officeart/2005/8/layout/hProcess10"/>
    <dgm:cxn modelId="{436CE93F-F7BA-5D48-A853-269D3725C09C}" type="presOf" srcId="{741F386E-9393-5744-9D98-9A2C1814353F}" destId="{D105E682-8A43-714E-A130-6900B6161AA5}" srcOrd="0" destOrd="0" presId="urn:microsoft.com/office/officeart/2005/8/layout/hProcess10"/>
    <dgm:cxn modelId="{B2CCD25F-C471-5142-8B56-E41853207A37}" type="presOf" srcId="{A7ED48E1-32AB-284F-BC2A-AA1B7011EA5E}" destId="{46B6D50A-C9FC-084D-BF2C-1320B9AC2455}" srcOrd="0" destOrd="0" presId="urn:microsoft.com/office/officeart/2005/8/layout/hProcess10"/>
    <dgm:cxn modelId="{F0E4E660-227A-2647-9CB9-D8DBDEFFBBDA}" type="presOf" srcId="{7D668610-D6C3-694E-9FFE-4E54F094A429}" destId="{31E27E1A-DAFD-AC48-869F-B9E6F4763D60}" srcOrd="1" destOrd="0" presId="urn:microsoft.com/office/officeart/2005/8/layout/hProcess10"/>
    <dgm:cxn modelId="{F066DA63-F47E-A049-AA69-AF42C603B6A5}" type="presOf" srcId="{14A38C52-7737-494F-BD27-04A5749A9A9B}" destId="{3DB0A64D-6DB5-B94D-A259-155BF7E011BD}" srcOrd="1" destOrd="0" presId="urn:microsoft.com/office/officeart/2005/8/layout/hProcess10"/>
    <dgm:cxn modelId="{1D701E4B-B07C-8345-8C35-8288002213F2}" srcId="{C66DBEC8-9295-0643-B64A-D4BC1DD11C8E}" destId="{A37A3E6F-88BB-7545-AA75-C659DBFBA537}" srcOrd="2" destOrd="0" parTransId="{8AE3D59B-531A-E041-A120-1E4B47BFE2ED}" sibTransId="{14A38C52-7737-494F-BD27-04A5749A9A9B}"/>
    <dgm:cxn modelId="{48D02D8F-A4F1-4542-86FA-88FFEF70D0C1}" srcId="{C66DBEC8-9295-0643-B64A-D4BC1DD11C8E}" destId="{7ED5A23E-D376-FB4E-914D-041F7CF786EC}" srcOrd="1" destOrd="0" parTransId="{C697A565-3675-6741-A9B8-9276C3FBF7EB}" sibTransId="{741F386E-9393-5744-9D98-9A2C1814353F}"/>
    <dgm:cxn modelId="{F38D9D9B-9222-7942-93C1-DCC76521441E}" type="presOf" srcId="{741F386E-9393-5744-9D98-9A2C1814353F}" destId="{F3955403-E88E-F548-AA93-C98C6D3BA24B}" srcOrd="1" destOrd="0" presId="urn:microsoft.com/office/officeart/2005/8/layout/hProcess10"/>
    <dgm:cxn modelId="{DB720BA7-C08E-7B49-AE6F-0B08833BC216}" type="presOf" srcId="{EC94F1E3-C497-2D4F-993D-1ED11038DFFA}" destId="{6680AE52-9798-5449-A28E-20F1C0D223B8}" srcOrd="0" destOrd="0" presId="urn:microsoft.com/office/officeart/2005/8/layout/hProcess10"/>
    <dgm:cxn modelId="{0D3D3EAA-0D36-A346-8730-F7D3DC566FDE}" type="presOf" srcId="{C66DBEC8-9295-0643-B64A-D4BC1DD11C8E}" destId="{93E957EF-8506-8142-BC1B-6BA6AD4E66CE}" srcOrd="0" destOrd="0" presId="urn:microsoft.com/office/officeart/2005/8/layout/hProcess10"/>
    <dgm:cxn modelId="{54FD5FB5-ECE3-3148-B9D5-3EB5B5F09A9F}" type="presOf" srcId="{7D668610-D6C3-694E-9FFE-4E54F094A429}" destId="{300C5B1F-7312-2C4A-86CE-68C8BA441714}" srcOrd="0" destOrd="0" presId="urn:microsoft.com/office/officeart/2005/8/layout/hProcess10"/>
    <dgm:cxn modelId="{7BAB16BF-E812-F74B-BA2B-66683966BE54}" srcId="{C66DBEC8-9295-0643-B64A-D4BC1DD11C8E}" destId="{D293FB4A-B15C-1C49-A959-8C9114DA85CE}" srcOrd="4" destOrd="0" parTransId="{067E648C-5C13-3D4D-83A5-336E84012DD7}" sibTransId="{6EB0C3BF-6D33-7E44-9A58-EC2C88B49A1E}"/>
    <dgm:cxn modelId="{14E583C6-2BEC-504E-AB7B-603DE24F8310}" type="presOf" srcId="{7ED5A23E-D376-FB4E-914D-041F7CF786EC}" destId="{43372A0D-4585-8E45-95C7-3F16D355D4B6}" srcOrd="0" destOrd="0" presId="urn:microsoft.com/office/officeart/2005/8/layout/hProcess10"/>
    <dgm:cxn modelId="{51ADE2EF-7418-6A4A-BB10-99AFA064968E}" type="presOf" srcId="{995D6721-7B80-1847-87C3-2BE12E0666CF}" destId="{B7AFB5A3-A75A-FC4C-B27D-060AD725404D}" srcOrd="0" destOrd="0" presId="urn:microsoft.com/office/officeart/2005/8/layout/hProcess10"/>
    <dgm:cxn modelId="{562405FA-0C52-8940-966F-125FF221E1AF}" type="presParOf" srcId="{93E957EF-8506-8142-BC1B-6BA6AD4E66CE}" destId="{68B66667-F896-1447-8FED-88BD01F21B81}" srcOrd="0" destOrd="0" presId="urn:microsoft.com/office/officeart/2005/8/layout/hProcess10"/>
    <dgm:cxn modelId="{4DD78B65-CE90-D443-9D8C-5A55B3D870D2}" type="presParOf" srcId="{68B66667-F896-1447-8FED-88BD01F21B81}" destId="{955A22F4-123A-144E-9D85-1DF851CD5575}" srcOrd="0" destOrd="0" presId="urn:microsoft.com/office/officeart/2005/8/layout/hProcess10"/>
    <dgm:cxn modelId="{A66261A4-1151-ED4A-8C11-D9C0A4030E33}" type="presParOf" srcId="{68B66667-F896-1447-8FED-88BD01F21B81}" destId="{46B6D50A-C9FC-084D-BF2C-1320B9AC2455}" srcOrd="1" destOrd="0" presId="urn:microsoft.com/office/officeart/2005/8/layout/hProcess10"/>
    <dgm:cxn modelId="{8874A2AA-F716-B949-970A-D6A4F59FBA9A}" type="presParOf" srcId="{93E957EF-8506-8142-BC1B-6BA6AD4E66CE}" destId="{6680AE52-9798-5449-A28E-20F1C0D223B8}" srcOrd="1" destOrd="0" presId="urn:microsoft.com/office/officeart/2005/8/layout/hProcess10"/>
    <dgm:cxn modelId="{CF4C1C2B-AA22-6D4D-ACBB-5A50AF0526D5}" type="presParOf" srcId="{6680AE52-9798-5449-A28E-20F1C0D223B8}" destId="{DDA18CC4-5DB4-3C41-9390-BD93293A0D6A}" srcOrd="0" destOrd="0" presId="urn:microsoft.com/office/officeart/2005/8/layout/hProcess10"/>
    <dgm:cxn modelId="{673ED78B-1FAE-6440-B726-11649DA1D6F2}" type="presParOf" srcId="{93E957EF-8506-8142-BC1B-6BA6AD4E66CE}" destId="{21FEDBED-3669-B64F-A638-DE6A402F1F51}" srcOrd="2" destOrd="0" presId="urn:microsoft.com/office/officeart/2005/8/layout/hProcess10"/>
    <dgm:cxn modelId="{BC8A6E83-A545-4D41-870E-9580384F7716}" type="presParOf" srcId="{21FEDBED-3669-B64F-A638-DE6A402F1F51}" destId="{6CC3A882-F17E-674F-B7AE-B6A36F392247}" srcOrd="0" destOrd="0" presId="urn:microsoft.com/office/officeart/2005/8/layout/hProcess10"/>
    <dgm:cxn modelId="{185F2D89-0E90-304E-84D8-DBCFA692A112}" type="presParOf" srcId="{21FEDBED-3669-B64F-A638-DE6A402F1F51}" destId="{43372A0D-4585-8E45-95C7-3F16D355D4B6}" srcOrd="1" destOrd="0" presId="urn:microsoft.com/office/officeart/2005/8/layout/hProcess10"/>
    <dgm:cxn modelId="{85CD7993-F356-B645-8F0F-1D2B409130F6}" type="presParOf" srcId="{93E957EF-8506-8142-BC1B-6BA6AD4E66CE}" destId="{D105E682-8A43-714E-A130-6900B6161AA5}" srcOrd="3" destOrd="0" presId="urn:microsoft.com/office/officeart/2005/8/layout/hProcess10"/>
    <dgm:cxn modelId="{DDCFCE5B-A92D-7742-9874-36C4123DF886}" type="presParOf" srcId="{D105E682-8A43-714E-A130-6900B6161AA5}" destId="{F3955403-E88E-F548-AA93-C98C6D3BA24B}" srcOrd="0" destOrd="0" presId="urn:microsoft.com/office/officeart/2005/8/layout/hProcess10"/>
    <dgm:cxn modelId="{18D22373-C789-034F-976D-A246DDCE8916}" type="presParOf" srcId="{93E957EF-8506-8142-BC1B-6BA6AD4E66CE}" destId="{9C00C268-3C2E-3B48-9786-6D847C0CCD96}" srcOrd="4" destOrd="0" presId="urn:microsoft.com/office/officeart/2005/8/layout/hProcess10"/>
    <dgm:cxn modelId="{5504A32B-068B-A149-B271-58D8612B933E}" type="presParOf" srcId="{9C00C268-3C2E-3B48-9786-6D847C0CCD96}" destId="{D4B81FF0-8850-764E-B4F4-D590E3FDF874}" srcOrd="0" destOrd="0" presId="urn:microsoft.com/office/officeart/2005/8/layout/hProcess10"/>
    <dgm:cxn modelId="{AC33ED41-5012-B345-94BB-F7783CFFBB40}" type="presParOf" srcId="{9C00C268-3C2E-3B48-9786-6D847C0CCD96}" destId="{A8CC6E86-24C8-794A-9C56-5CEE025B6905}" srcOrd="1" destOrd="0" presId="urn:microsoft.com/office/officeart/2005/8/layout/hProcess10"/>
    <dgm:cxn modelId="{64FFE070-C7AB-9047-A97E-4CBCBD5892EB}" type="presParOf" srcId="{93E957EF-8506-8142-BC1B-6BA6AD4E66CE}" destId="{5ECAE23B-BAD0-B947-827B-7BDD98BA0578}" srcOrd="5" destOrd="0" presId="urn:microsoft.com/office/officeart/2005/8/layout/hProcess10"/>
    <dgm:cxn modelId="{46E9A46F-ABD3-6E44-8C0A-6A2DCCA469DF}" type="presParOf" srcId="{5ECAE23B-BAD0-B947-827B-7BDD98BA0578}" destId="{3DB0A64D-6DB5-B94D-A259-155BF7E011BD}" srcOrd="0" destOrd="0" presId="urn:microsoft.com/office/officeart/2005/8/layout/hProcess10"/>
    <dgm:cxn modelId="{ABC6A054-5AAE-E047-BDD9-2C038E78B245}" type="presParOf" srcId="{93E957EF-8506-8142-BC1B-6BA6AD4E66CE}" destId="{3AF7B46A-E329-A84B-B5FA-FB4AC100B712}" srcOrd="6" destOrd="0" presId="urn:microsoft.com/office/officeart/2005/8/layout/hProcess10"/>
    <dgm:cxn modelId="{4F582E2D-2D01-F54A-AC6F-D8553623A48C}" type="presParOf" srcId="{3AF7B46A-E329-A84B-B5FA-FB4AC100B712}" destId="{F3054CF8-5D55-E24A-A5AA-E8C88F0F17AB}" srcOrd="0" destOrd="0" presId="urn:microsoft.com/office/officeart/2005/8/layout/hProcess10"/>
    <dgm:cxn modelId="{7DF36232-8BB5-F147-9302-F1485A7C135B}" type="presParOf" srcId="{3AF7B46A-E329-A84B-B5FA-FB4AC100B712}" destId="{B7AFB5A3-A75A-FC4C-B27D-060AD725404D}" srcOrd="1" destOrd="0" presId="urn:microsoft.com/office/officeart/2005/8/layout/hProcess10"/>
    <dgm:cxn modelId="{0CFA9BD2-7372-2A48-B29E-3597A0C262D9}" type="presParOf" srcId="{93E957EF-8506-8142-BC1B-6BA6AD4E66CE}" destId="{300C5B1F-7312-2C4A-86CE-68C8BA441714}" srcOrd="7" destOrd="0" presId="urn:microsoft.com/office/officeart/2005/8/layout/hProcess10"/>
    <dgm:cxn modelId="{50989256-1E5C-1547-AC3B-075223FF3616}" type="presParOf" srcId="{300C5B1F-7312-2C4A-86CE-68C8BA441714}" destId="{31E27E1A-DAFD-AC48-869F-B9E6F4763D60}" srcOrd="0" destOrd="0" presId="urn:microsoft.com/office/officeart/2005/8/layout/hProcess10"/>
    <dgm:cxn modelId="{3C2F39D3-C626-394C-B8BD-35AFD8FF67F9}" type="presParOf" srcId="{93E957EF-8506-8142-BC1B-6BA6AD4E66CE}" destId="{F3F4B896-A045-D343-8561-9DFCEABDD9C2}" srcOrd="8" destOrd="0" presId="urn:microsoft.com/office/officeart/2005/8/layout/hProcess10"/>
    <dgm:cxn modelId="{5ADDA372-4532-8643-B89C-2212EE389098}" type="presParOf" srcId="{F3F4B896-A045-D343-8561-9DFCEABDD9C2}" destId="{BC20647A-7C65-0E47-A10E-1FD77D38DF27}" srcOrd="0" destOrd="0" presId="urn:microsoft.com/office/officeart/2005/8/layout/hProcess10"/>
    <dgm:cxn modelId="{F786CE55-9496-924C-8F7B-6BB9ED311873}" type="presParOf" srcId="{F3F4B896-A045-D343-8561-9DFCEABDD9C2}" destId="{4851600B-5B89-D54B-B297-576B2107DC84}"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3F8085-9D93-4515-A96B-4A830929BF82}"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728B5D7-C13C-48CF-9E16-6B746EA21429}">
      <dgm:prSet custT="1"/>
      <dgm:spPr/>
      <dgm:t>
        <a:bodyPr anchor="ctr"/>
        <a:lstStyle/>
        <a:p>
          <a:pPr>
            <a:lnSpc>
              <a:spcPct val="100000"/>
            </a:lnSpc>
            <a:defRPr b="1"/>
          </a:pPr>
          <a:r>
            <a:rPr lang="en-US" altLang="zh-TW" sz="2800" baseline="0" dirty="0">
              <a:latin typeface="Calibri Light" panose="020F0302020204030204" pitchFamily="34" charset="0"/>
              <a:ea typeface="微軟正黑體" panose="020B0604030504040204" pitchFamily="34" charset="-120"/>
            </a:rPr>
            <a:t>1.</a:t>
          </a:r>
          <a:r>
            <a:rPr lang="zh-TW" sz="2800" baseline="0" dirty="0">
              <a:latin typeface="Calibri Light" panose="020F0302020204030204" pitchFamily="34" charset="0"/>
              <a:ea typeface="微軟正黑體" panose="020B0604030504040204" pitchFamily="34" charset="-120"/>
            </a:rPr>
            <a:t>熱搜關鍵字萃取</a:t>
          </a:r>
          <a:endParaRPr lang="en-US" sz="2800" baseline="0" dirty="0">
            <a:latin typeface="Calibri Light" panose="020F0302020204030204" pitchFamily="34" charset="0"/>
            <a:ea typeface="微軟正黑體" panose="020B0604030504040204" pitchFamily="34" charset="-120"/>
          </a:endParaRPr>
        </a:p>
      </dgm:t>
    </dgm:pt>
    <dgm:pt modelId="{A181BF06-186F-461F-B606-4EBEEDE5B747}" type="parTrans" cxnId="{24568DD7-F731-4815-AD3A-6139E2EC3521}">
      <dgm:prSet/>
      <dgm:spPr/>
      <dgm:t>
        <a:bodyPr/>
        <a:lstStyle/>
        <a:p>
          <a:endParaRPr lang="en-US"/>
        </a:p>
      </dgm:t>
    </dgm:pt>
    <dgm:pt modelId="{1EE08578-E1DF-41F1-ADFE-5AFD69812509}" type="sibTrans" cxnId="{24568DD7-F731-4815-AD3A-6139E2EC3521}">
      <dgm:prSet/>
      <dgm:spPr/>
      <dgm:t>
        <a:bodyPr/>
        <a:lstStyle/>
        <a:p>
          <a:endParaRPr lang="en-US"/>
        </a:p>
      </dgm:t>
    </dgm:pt>
    <dgm:pt modelId="{EB99B05C-5795-44F4-B601-7FBC264F8803}">
      <dgm:prSet custT="1"/>
      <dgm:spPr/>
      <dgm:t>
        <a:bodyPr anchor="ctr"/>
        <a:lstStyle/>
        <a:p>
          <a:pPr>
            <a:lnSpc>
              <a:spcPct val="100000"/>
            </a:lnSpc>
            <a:defRPr b="1"/>
          </a:pPr>
          <a:r>
            <a:rPr lang="en-US" altLang="zh-TW" sz="2800" baseline="0" dirty="0">
              <a:latin typeface="Calibri Light" panose="020F0302020204030204" pitchFamily="34" charset="0"/>
              <a:ea typeface="微軟正黑體" panose="020B0604030504040204" pitchFamily="34" charset="-120"/>
            </a:rPr>
            <a:t>2.</a:t>
          </a:r>
          <a:r>
            <a:rPr lang="zh-TW" sz="2800" baseline="0" dirty="0">
              <a:latin typeface="Calibri Light" panose="020F0302020204030204" pitchFamily="34" charset="0"/>
              <a:ea typeface="微軟正黑體" panose="020B0604030504040204" pitchFamily="34" charset="-120"/>
            </a:rPr>
            <a:t>自動生成廣告文稿</a:t>
          </a:r>
          <a:endParaRPr lang="en-US" sz="2800" baseline="0" dirty="0">
            <a:latin typeface="Calibri Light" panose="020F0302020204030204" pitchFamily="34" charset="0"/>
            <a:ea typeface="微軟正黑體" panose="020B0604030504040204" pitchFamily="34" charset="-120"/>
          </a:endParaRPr>
        </a:p>
      </dgm:t>
    </dgm:pt>
    <dgm:pt modelId="{BED1BB8F-73BA-4C90-B9ED-48F9EA8CB4F2}" type="parTrans" cxnId="{4E84DD10-164D-4DEA-A29F-B8F79E6477DD}">
      <dgm:prSet/>
      <dgm:spPr/>
      <dgm:t>
        <a:bodyPr/>
        <a:lstStyle/>
        <a:p>
          <a:endParaRPr lang="en-US"/>
        </a:p>
      </dgm:t>
    </dgm:pt>
    <dgm:pt modelId="{2CA72BCE-ED4C-455D-92F3-CCFB11098D99}" type="sibTrans" cxnId="{4E84DD10-164D-4DEA-A29F-B8F79E6477DD}">
      <dgm:prSet/>
      <dgm:spPr/>
      <dgm:t>
        <a:bodyPr/>
        <a:lstStyle/>
        <a:p>
          <a:endParaRPr lang="en-US"/>
        </a:p>
      </dgm:t>
    </dgm:pt>
    <dgm:pt modelId="{211BED5C-58B1-40D5-9986-F1A34F57FF22}">
      <dgm:prSet custT="1"/>
      <dgm:spPr/>
      <dgm:t>
        <a:bodyPr/>
        <a:lstStyle/>
        <a:p>
          <a:pPr>
            <a:lnSpc>
              <a:spcPct val="100000"/>
            </a:lnSpc>
          </a:pPr>
          <a:r>
            <a:rPr lang="zh-TW" altLang="en-US" sz="1800" baseline="0" dirty="0">
              <a:latin typeface="Calibri Light" panose="020F0302020204030204" pitchFamily="34" charset="0"/>
              <a:ea typeface="微軟正黑體" panose="020B0604030504040204" pitchFamily="34" charset="-120"/>
            </a:rPr>
            <a:t>也可</a:t>
          </a:r>
          <a:r>
            <a:rPr lang="zh-TW" sz="1800" baseline="0" dirty="0">
              <a:latin typeface="Calibri Light" panose="020F0302020204030204" pitchFamily="34" charset="0"/>
              <a:ea typeface="微軟正黑體" panose="020B0604030504040204" pitchFamily="34" charset="-120"/>
            </a:rPr>
            <a:t>搭配</a:t>
          </a:r>
          <a:r>
            <a:rPr lang="en-US" sz="1800" baseline="0" dirty="0" err="1">
              <a:latin typeface="Calibri Light" panose="020F0302020204030204" pitchFamily="34" charset="0"/>
              <a:ea typeface="微軟正黑體" panose="020B0604030504040204" pitchFamily="34" charset="-120"/>
            </a:rPr>
            <a:t>OpenAI</a:t>
          </a:r>
          <a:r>
            <a:rPr lang="en-US" sz="1800" baseline="0" dirty="0">
              <a:latin typeface="Calibri Light" panose="020F0302020204030204" pitchFamily="34" charset="0"/>
              <a:ea typeface="微軟正黑體" panose="020B0604030504040204" pitchFamily="34" charset="-120"/>
            </a:rPr>
            <a:t> API</a:t>
          </a:r>
          <a:r>
            <a:rPr lang="zh-TW" sz="1800" baseline="0" dirty="0">
              <a:latin typeface="Calibri Light" panose="020F0302020204030204" pitchFamily="34" charset="0"/>
              <a:ea typeface="微軟正黑體" panose="020B0604030504040204" pitchFamily="34" charset="-120"/>
            </a:rPr>
            <a:t>，輸入熱搜關鍵字，自動產出</a:t>
          </a:r>
          <a:r>
            <a:rPr lang="zh-TW" altLang="en-US" sz="1800" baseline="0" dirty="0">
              <a:latin typeface="Calibri Light" panose="020F0302020204030204" pitchFamily="34" charset="0"/>
              <a:ea typeface="微軟正黑體" panose="020B0604030504040204" pitchFamily="34" charset="-120"/>
            </a:rPr>
            <a:t>帶有關鍵字的</a:t>
          </a:r>
          <a:r>
            <a:rPr lang="zh-TW" sz="1800" baseline="0" dirty="0">
              <a:latin typeface="Calibri Light" panose="020F0302020204030204" pitchFamily="34" charset="0"/>
              <a:ea typeface="微軟正黑體" panose="020B0604030504040204" pitchFamily="34" charset="-120"/>
            </a:rPr>
            <a:t>文稿，省去撰稿時間心力</a:t>
          </a:r>
          <a:r>
            <a:rPr lang="en-US" altLang="zh-TW" sz="1800" baseline="0" dirty="0">
              <a:latin typeface="Calibri Light" panose="020F0302020204030204" pitchFamily="34" charset="0"/>
              <a:ea typeface="微軟正黑體" panose="020B0604030504040204" pitchFamily="34" charset="-120"/>
            </a:rPr>
            <a:t>‧</a:t>
          </a:r>
          <a:r>
            <a:rPr lang="zh-TW" altLang="en-US" sz="1800" baseline="0" dirty="0">
              <a:latin typeface="Calibri Light" panose="020F0302020204030204" pitchFamily="34" charset="0"/>
              <a:ea typeface="微軟正黑體" panose="020B0604030504040204" pitchFamily="34" charset="-120"/>
            </a:rPr>
            <a:t> </a:t>
          </a:r>
          <a:endParaRPr lang="en-US" altLang="zh-TW" sz="1800" baseline="0" dirty="0">
            <a:latin typeface="Calibri Light" panose="020F0302020204030204" pitchFamily="34" charset="0"/>
            <a:ea typeface="微軟正黑體" panose="020B0604030504040204" pitchFamily="34" charset="-120"/>
          </a:endParaRPr>
        </a:p>
      </dgm:t>
    </dgm:pt>
    <dgm:pt modelId="{83A17977-DB85-4967-8EA8-18A1C4469526}" type="parTrans" cxnId="{9D18B691-2847-4CDD-BE49-11A9B5FF13C3}">
      <dgm:prSet/>
      <dgm:spPr/>
      <dgm:t>
        <a:bodyPr/>
        <a:lstStyle/>
        <a:p>
          <a:endParaRPr lang="en-US"/>
        </a:p>
      </dgm:t>
    </dgm:pt>
    <dgm:pt modelId="{A89DD465-4BE3-4EA9-AF36-C806E00770E4}" type="sibTrans" cxnId="{9D18B691-2847-4CDD-BE49-11A9B5FF13C3}">
      <dgm:prSet/>
      <dgm:spPr/>
      <dgm:t>
        <a:bodyPr/>
        <a:lstStyle/>
        <a:p>
          <a:endParaRPr lang="en-US"/>
        </a:p>
      </dgm:t>
    </dgm:pt>
    <dgm:pt modelId="{BF63941A-D647-48BB-91AE-C461D5F8256B}">
      <dgm:prSet custT="1"/>
      <dgm:spPr/>
      <dgm:t>
        <a:bodyPr/>
        <a:lstStyle/>
        <a:p>
          <a:pPr>
            <a:lnSpc>
              <a:spcPct val="100000"/>
            </a:lnSpc>
          </a:pPr>
          <a:r>
            <a:rPr lang="en-US" altLang="zh-TW" sz="1800" baseline="0" dirty="0">
              <a:latin typeface="Calibri Light" panose="020F0302020204030204" pitchFamily="34" charset="0"/>
              <a:ea typeface="微軟正黑體" panose="020B0604030504040204" pitchFamily="34" charset="-120"/>
            </a:rPr>
            <a:t>‧</a:t>
          </a:r>
          <a:r>
            <a:rPr lang="zh-TW" altLang="en-US" sz="1800" baseline="0" dirty="0">
              <a:latin typeface="Calibri Light" panose="020F0302020204030204" pitchFamily="34" charset="0"/>
              <a:ea typeface="微軟正黑體" panose="020B0604030504040204" pitchFamily="34" charset="-120"/>
            </a:rPr>
            <a:t> 提取出</a:t>
          </a:r>
          <a:r>
            <a:rPr lang="en-US" altLang="zh-TW" sz="1800" baseline="0" dirty="0">
              <a:latin typeface="Calibri Light" panose="020F0302020204030204" pitchFamily="34" charset="0"/>
              <a:ea typeface="微軟正黑體" panose="020B0604030504040204" pitchFamily="34" charset="-120"/>
            </a:rPr>
            <a:t>YouTube</a:t>
          </a:r>
          <a:r>
            <a:rPr lang="zh-TW" altLang="en-US" sz="1800" baseline="0" dirty="0">
              <a:latin typeface="Calibri Light" panose="020F0302020204030204" pitchFamily="34" charset="0"/>
              <a:ea typeface="微軟正黑體" panose="020B0604030504040204" pitchFamily="34" charset="-120"/>
            </a:rPr>
            <a:t>影片眾多文稿中常見關鍵字，貼近市場趨勢</a:t>
          </a:r>
          <a:endParaRPr lang="en-US" sz="1800" baseline="0" dirty="0">
            <a:latin typeface="Calibri Light" panose="020F0302020204030204" pitchFamily="34" charset="0"/>
            <a:ea typeface="微軟正黑體" panose="020B0604030504040204" pitchFamily="34" charset="-120"/>
          </a:endParaRPr>
        </a:p>
      </dgm:t>
    </dgm:pt>
    <dgm:pt modelId="{C96091A8-F21B-47EA-ADA5-3A6F206C978D}" type="sibTrans" cxnId="{D2133D63-2201-4138-9479-3E818C65C32E}">
      <dgm:prSet/>
      <dgm:spPr/>
      <dgm:t>
        <a:bodyPr/>
        <a:lstStyle/>
        <a:p>
          <a:endParaRPr lang="en-US"/>
        </a:p>
      </dgm:t>
    </dgm:pt>
    <dgm:pt modelId="{CF4D591E-A484-4DEA-874D-67BDA78BDE88}" type="parTrans" cxnId="{D2133D63-2201-4138-9479-3E818C65C32E}">
      <dgm:prSet/>
      <dgm:spPr/>
      <dgm:t>
        <a:bodyPr/>
        <a:lstStyle/>
        <a:p>
          <a:endParaRPr lang="en-US"/>
        </a:p>
      </dgm:t>
    </dgm:pt>
    <dgm:pt modelId="{F344C8BA-0109-4546-BECC-5839DAF010F4}">
      <dgm:prSet custT="1"/>
      <dgm:spPr/>
      <dgm:t>
        <a:bodyPr/>
        <a:lstStyle/>
        <a:p>
          <a:pPr>
            <a:lnSpc>
              <a:spcPct val="100000"/>
            </a:lnSpc>
          </a:pPr>
          <a:r>
            <a:rPr lang="zh-TW" sz="1800" baseline="0" dirty="0">
              <a:latin typeface="Calibri Light" panose="020F0302020204030204" pitchFamily="34" charset="0"/>
              <a:ea typeface="微軟正黑體" panose="020B0604030504040204" pitchFamily="34" charset="-120"/>
            </a:rPr>
            <a:t>個人文稿</a:t>
          </a:r>
          <a:r>
            <a:rPr lang="zh-TW" altLang="en-US" sz="1800" baseline="0" dirty="0">
              <a:latin typeface="Calibri Light" panose="020F0302020204030204" pitchFamily="34" charset="0"/>
              <a:ea typeface="微軟正黑體" panose="020B0604030504040204" pitchFamily="34" charset="-120"/>
            </a:rPr>
            <a:t>與高響應度優質文稿進行相似度比對</a:t>
          </a:r>
          <a:r>
            <a:rPr lang="zh-TW" sz="1800" baseline="0" dirty="0">
              <a:latin typeface="Calibri Light" panose="020F0302020204030204" pitchFamily="34" charset="0"/>
              <a:ea typeface="微軟正黑體" panose="020B0604030504040204" pitchFamily="34" charset="-120"/>
            </a:rPr>
            <a:t>，獲</a:t>
          </a:r>
          <a:r>
            <a:rPr lang="zh-TW" altLang="en-US" sz="1800" baseline="0" dirty="0">
              <a:latin typeface="Calibri Light" panose="020F0302020204030204" pitchFamily="34" charset="0"/>
              <a:ea typeface="微軟正黑體" panose="020B0604030504040204" pitchFamily="34" charset="-120"/>
            </a:rPr>
            <a:t>得</a:t>
          </a:r>
          <a:r>
            <a:rPr lang="zh-TW" sz="1800" baseline="0" dirty="0">
              <a:latin typeface="Calibri Light" panose="020F0302020204030204" pitchFamily="34" charset="0"/>
              <a:ea typeface="微軟正黑體" panose="020B0604030504040204" pitchFamily="34" charset="-120"/>
            </a:rPr>
            <a:t>個人文稿</a:t>
          </a:r>
          <a:r>
            <a:rPr lang="zh-TW" altLang="en-US" sz="1800" baseline="0" dirty="0">
              <a:latin typeface="Calibri Light" panose="020F0302020204030204" pitchFamily="34" charset="0"/>
              <a:ea typeface="微軟正黑體" panose="020B0604030504040204" pitchFamily="34" charset="-120"/>
            </a:rPr>
            <a:t>品質好壞評分</a:t>
          </a:r>
          <a:endParaRPr lang="en-US" sz="1800" baseline="0" dirty="0">
            <a:latin typeface="Calibri Light" panose="020F0302020204030204" pitchFamily="34" charset="0"/>
            <a:ea typeface="微軟正黑體" panose="020B0604030504040204" pitchFamily="34" charset="-120"/>
          </a:endParaRPr>
        </a:p>
      </dgm:t>
    </dgm:pt>
    <dgm:pt modelId="{A5509A8C-7261-48FC-BB58-839BA2A2C437}" type="sibTrans" cxnId="{D3C29B6B-749E-4335-90D3-9CD4C3D9BB1D}">
      <dgm:prSet/>
      <dgm:spPr/>
      <dgm:t>
        <a:bodyPr/>
        <a:lstStyle/>
        <a:p>
          <a:endParaRPr lang="en-US"/>
        </a:p>
      </dgm:t>
    </dgm:pt>
    <dgm:pt modelId="{B9398731-EA6A-43BC-8A26-0544ED3DC244}" type="parTrans" cxnId="{D3C29B6B-749E-4335-90D3-9CD4C3D9BB1D}">
      <dgm:prSet/>
      <dgm:spPr/>
      <dgm:t>
        <a:bodyPr/>
        <a:lstStyle/>
        <a:p>
          <a:endParaRPr lang="en-US"/>
        </a:p>
      </dgm:t>
    </dgm:pt>
    <dgm:pt modelId="{E76F9168-D10B-451F-8211-08A8E85159C3}">
      <dgm:prSet custT="1"/>
      <dgm:spPr/>
      <dgm:t>
        <a:bodyPr anchor="ctr"/>
        <a:lstStyle/>
        <a:p>
          <a:pPr>
            <a:lnSpc>
              <a:spcPct val="100000"/>
            </a:lnSpc>
            <a:defRPr b="1"/>
          </a:pPr>
          <a:r>
            <a:rPr lang="en-US" altLang="zh-TW" sz="2800" baseline="0" dirty="0">
              <a:latin typeface="Calibri Light" panose="020F0302020204030204" pitchFamily="34" charset="0"/>
              <a:ea typeface="微軟正黑體" panose="020B0604030504040204" pitchFamily="34" charset="-120"/>
            </a:rPr>
            <a:t>3.</a:t>
          </a:r>
          <a:r>
            <a:rPr lang="zh-TW" sz="2800" baseline="0" dirty="0">
              <a:latin typeface="Calibri Light" panose="020F0302020204030204" pitchFamily="34" charset="0"/>
              <a:ea typeface="微軟正黑體" panose="020B0604030504040204" pitchFamily="34" charset="-120"/>
            </a:rPr>
            <a:t>文稿評分</a:t>
          </a:r>
          <a:endParaRPr lang="en-US" sz="2800" baseline="0" dirty="0">
            <a:latin typeface="Calibri Light" panose="020F0302020204030204" pitchFamily="34" charset="0"/>
            <a:ea typeface="微軟正黑體" panose="020B0604030504040204" pitchFamily="34" charset="-120"/>
          </a:endParaRPr>
        </a:p>
      </dgm:t>
    </dgm:pt>
    <dgm:pt modelId="{FD7C4F47-01F2-45A1-B152-DED867CF7C94}" type="sibTrans" cxnId="{3AB50721-4FE3-4E9C-B7CD-93D030B14DD5}">
      <dgm:prSet/>
      <dgm:spPr/>
      <dgm:t>
        <a:bodyPr/>
        <a:lstStyle/>
        <a:p>
          <a:endParaRPr lang="en-US"/>
        </a:p>
      </dgm:t>
    </dgm:pt>
    <dgm:pt modelId="{868682E4-51D2-4769-979C-52237C9BA27A}" type="parTrans" cxnId="{3AB50721-4FE3-4E9C-B7CD-93D030B14DD5}">
      <dgm:prSet/>
      <dgm:spPr/>
      <dgm:t>
        <a:bodyPr/>
        <a:lstStyle/>
        <a:p>
          <a:endParaRPr lang="en-US"/>
        </a:p>
      </dgm:t>
    </dgm:pt>
    <dgm:pt modelId="{929BAA82-10C6-4CB4-B12B-6AF11C769BC2}" type="pres">
      <dgm:prSet presAssocID="{8B3F8085-9D93-4515-A96B-4A830929BF82}" presName="root" presStyleCnt="0">
        <dgm:presLayoutVars>
          <dgm:dir/>
          <dgm:resizeHandles val="exact"/>
        </dgm:presLayoutVars>
      </dgm:prSet>
      <dgm:spPr/>
    </dgm:pt>
    <dgm:pt modelId="{E21A9719-FF94-47F3-B5B9-16DC7DF2902B}" type="pres">
      <dgm:prSet presAssocID="{7728B5D7-C13C-48CF-9E16-6B746EA21429}" presName="compNode" presStyleCnt="0"/>
      <dgm:spPr/>
    </dgm:pt>
    <dgm:pt modelId="{0BB7FDCA-3852-464E-BEB5-7D807DB46BF8}" type="pres">
      <dgm:prSet presAssocID="{7728B5D7-C13C-48CF-9E16-6B746EA214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核取記號"/>
        </a:ext>
      </dgm:extLst>
    </dgm:pt>
    <dgm:pt modelId="{1143AAED-BAB8-48E1-A767-CE97164567CE}" type="pres">
      <dgm:prSet presAssocID="{7728B5D7-C13C-48CF-9E16-6B746EA21429}" presName="iconSpace" presStyleCnt="0"/>
      <dgm:spPr/>
    </dgm:pt>
    <dgm:pt modelId="{02F570BA-27B8-4B42-99AD-C2AD0377C842}" type="pres">
      <dgm:prSet presAssocID="{7728B5D7-C13C-48CF-9E16-6B746EA21429}" presName="parTx" presStyleLbl="revTx" presStyleIdx="0" presStyleCnt="6" custScaleX="144992">
        <dgm:presLayoutVars>
          <dgm:chMax val="0"/>
          <dgm:chPref val="0"/>
        </dgm:presLayoutVars>
      </dgm:prSet>
      <dgm:spPr/>
    </dgm:pt>
    <dgm:pt modelId="{53EA411D-D1DE-4ABB-951A-648972223B5B}" type="pres">
      <dgm:prSet presAssocID="{7728B5D7-C13C-48CF-9E16-6B746EA21429}" presName="txSpace" presStyleCnt="0"/>
      <dgm:spPr/>
    </dgm:pt>
    <dgm:pt modelId="{BD4C53EA-D857-4E66-A9AB-68E05D1012DA}" type="pres">
      <dgm:prSet presAssocID="{7728B5D7-C13C-48CF-9E16-6B746EA21429}" presName="desTx" presStyleLbl="revTx" presStyleIdx="1" presStyleCnt="6" custLinFactNeighborX="-2546" custLinFactNeighborY="19610">
        <dgm:presLayoutVars/>
      </dgm:prSet>
      <dgm:spPr/>
    </dgm:pt>
    <dgm:pt modelId="{AFE32C13-5472-4FB3-A321-B5F24C9AE819}" type="pres">
      <dgm:prSet presAssocID="{1EE08578-E1DF-41F1-ADFE-5AFD69812509}" presName="sibTrans" presStyleCnt="0"/>
      <dgm:spPr/>
    </dgm:pt>
    <dgm:pt modelId="{1AA75EDA-0B83-4376-9AEC-D4777CD6CB56}" type="pres">
      <dgm:prSet presAssocID="{EB99B05C-5795-44F4-B601-7FBC264F8803}" presName="compNode" presStyleCnt="0"/>
      <dgm:spPr/>
    </dgm:pt>
    <dgm:pt modelId="{960F10DD-9505-4317-BFCE-BE690B65EBFC}" type="pres">
      <dgm:prSet presAssocID="{EB99B05C-5795-44F4-B601-7FBC264F88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pper board"/>
        </a:ext>
      </dgm:extLst>
    </dgm:pt>
    <dgm:pt modelId="{8885B774-48CA-4F83-A6A8-97A2B8450FF6}" type="pres">
      <dgm:prSet presAssocID="{EB99B05C-5795-44F4-B601-7FBC264F8803}" presName="iconSpace" presStyleCnt="0"/>
      <dgm:spPr/>
    </dgm:pt>
    <dgm:pt modelId="{B14FBBF5-C647-44F9-8BF2-04FC8E07B2C8}" type="pres">
      <dgm:prSet presAssocID="{EB99B05C-5795-44F4-B601-7FBC264F8803}" presName="parTx" presStyleLbl="revTx" presStyleIdx="2" presStyleCnt="6" custScaleX="149831">
        <dgm:presLayoutVars>
          <dgm:chMax val="0"/>
          <dgm:chPref val="0"/>
        </dgm:presLayoutVars>
      </dgm:prSet>
      <dgm:spPr/>
    </dgm:pt>
    <dgm:pt modelId="{3FBC63A4-1A8C-445A-975A-D9C2C8516BD3}" type="pres">
      <dgm:prSet presAssocID="{EB99B05C-5795-44F4-B601-7FBC264F8803}" presName="txSpace" presStyleCnt="0"/>
      <dgm:spPr/>
    </dgm:pt>
    <dgm:pt modelId="{F70D9E71-7162-455F-BA42-9CC72E466D24}" type="pres">
      <dgm:prSet presAssocID="{EB99B05C-5795-44F4-B601-7FBC264F8803}" presName="desTx" presStyleLbl="revTx" presStyleIdx="3" presStyleCnt="6" custLinFactNeighborX="424" custLinFactNeighborY="22411">
        <dgm:presLayoutVars/>
      </dgm:prSet>
      <dgm:spPr/>
    </dgm:pt>
    <dgm:pt modelId="{722A115D-5468-47CC-A46B-8D800FE5CF3C}" type="pres">
      <dgm:prSet presAssocID="{2CA72BCE-ED4C-455D-92F3-CCFB11098D99}" presName="sibTrans" presStyleCnt="0"/>
      <dgm:spPr/>
    </dgm:pt>
    <dgm:pt modelId="{DED5186C-A4CF-4925-885F-C97FF7457F22}" type="pres">
      <dgm:prSet presAssocID="{E76F9168-D10B-451F-8211-08A8E85159C3}" presName="compNode" presStyleCnt="0"/>
      <dgm:spPr/>
    </dgm:pt>
    <dgm:pt modelId="{472E9D89-B690-4B3D-A7B1-A553C660EF6D}" type="pres">
      <dgm:prSet presAssocID="{E76F9168-D10B-451F-8211-08A8E85159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索引"/>
        </a:ext>
      </dgm:extLst>
    </dgm:pt>
    <dgm:pt modelId="{84AC7174-3AAA-4B8E-953D-893B33F6196F}" type="pres">
      <dgm:prSet presAssocID="{E76F9168-D10B-451F-8211-08A8E85159C3}" presName="iconSpace" presStyleCnt="0"/>
      <dgm:spPr/>
    </dgm:pt>
    <dgm:pt modelId="{86AE4E10-375E-4DC1-9750-087D2A989AA3}" type="pres">
      <dgm:prSet presAssocID="{E76F9168-D10B-451F-8211-08A8E85159C3}" presName="parTx" presStyleLbl="revTx" presStyleIdx="4" presStyleCnt="6" custScaleX="148972">
        <dgm:presLayoutVars>
          <dgm:chMax val="0"/>
          <dgm:chPref val="0"/>
        </dgm:presLayoutVars>
      </dgm:prSet>
      <dgm:spPr/>
    </dgm:pt>
    <dgm:pt modelId="{2B607467-80B8-45AC-B0F6-8382B48BEF65}" type="pres">
      <dgm:prSet presAssocID="{E76F9168-D10B-451F-8211-08A8E85159C3}" presName="txSpace" presStyleCnt="0"/>
      <dgm:spPr/>
    </dgm:pt>
    <dgm:pt modelId="{4A505C5A-2D98-4874-AA74-5973EF06DCAA}" type="pres">
      <dgm:prSet presAssocID="{E76F9168-D10B-451F-8211-08A8E85159C3}" presName="desTx" presStyleLbl="revTx" presStyleIdx="5" presStyleCnt="6" custLinFactNeighborX="-2712" custLinFactNeighborY="29805">
        <dgm:presLayoutVars/>
      </dgm:prSet>
      <dgm:spPr/>
    </dgm:pt>
  </dgm:ptLst>
  <dgm:cxnLst>
    <dgm:cxn modelId="{4E84DD10-164D-4DEA-A29F-B8F79E6477DD}" srcId="{8B3F8085-9D93-4515-A96B-4A830929BF82}" destId="{EB99B05C-5795-44F4-B601-7FBC264F8803}" srcOrd="1" destOrd="0" parTransId="{BED1BB8F-73BA-4C90-B9ED-48F9EA8CB4F2}" sibTransId="{2CA72BCE-ED4C-455D-92F3-CCFB11098D99}"/>
    <dgm:cxn modelId="{07677D14-3319-4623-B5D4-68B8BBBF63F3}" type="presOf" srcId="{EB99B05C-5795-44F4-B601-7FBC264F8803}" destId="{B14FBBF5-C647-44F9-8BF2-04FC8E07B2C8}" srcOrd="0" destOrd="0" presId="urn:microsoft.com/office/officeart/2018/5/layout/CenteredIconLabelDescriptionList"/>
    <dgm:cxn modelId="{3AB50721-4FE3-4E9C-B7CD-93D030B14DD5}" srcId="{8B3F8085-9D93-4515-A96B-4A830929BF82}" destId="{E76F9168-D10B-451F-8211-08A8E85159C3}" srcOrd="2" destOrd="0" parTransId="{868682E4-51D2-4769-979C-52237C9BA27A}" sibTransId="{FD7C4F47-01F2-45A1-B152-DED867CF7C94}"/>
    <dgm:cxn modelId="{D3EDFC5F-CA75-4A1C-9C3F-0A9B2E4FB750}" type="presOf" srcId="{F344C8BA-0109-4546-BECC-5839DAF010F4}" destId="{4A505C5A-2D98-4874-AA74-5973EF06DCAA}" srcOrd="0" destOrd="0" presId="urn:microsoft.com/office/officeart/2018/5/layout/CenteredIconLabelDescriptionList"/>
    <dgm:cxn modelId="{2A786B61-CBF3-4FFD-8CC0-2B591F48D7AF}" type="presOf" srcId="{211BED5C-58B1-40D5-9986-F1A34F57FF22}" destId="{F70D9E71-7162-455F-BA42-9CC72E466D24}" srcOrd="0" destOrd="0" presId="urn:microsoft.com/office/officeart/2018/5/layout/CenteredIconLabelDescriptionList"/>
    <dgm:cxn modelId="{D2133D63-2201-4138-9479-3E818C65C32E}" srcId="{7728B5D7-C13C-48CF-9E16-6B746EA21429}" destId="{BF63941A-D647-48BB-91AE-C461D5F8256B}" srcOrd="0" destOrd="0" parTransId="{CF4D591E-A484-4DEA-874D-67BDA78BDE88}" sibTransId="{C96091A8-F21B-47EA-ADA5-3A6F206C978D}"/>
    <dgm:cxn modelId="{1AA13545-7792-4BC0-9167-F24B9E141D7C}" type="presOf" srcId="{7728B5D7-C13C-48CF-9E16-6B746EA21429}" destId="{02F570BA-27B8-4B42-99AD-C2AD0377C842}" srcOrd="0" destOrd="0" presId="urn:microsoft.com/office/officeart/2018/5/layout/CenteredIconLabelDescriptionList"/>
    <dgm:cxn modelId="{051DDF68-C066-4EC9-951B-819ECFCFB667}" type="presOf" srcId="{8B3F8085-9D93-4515-A96B-4A830929BF82}" destId="{929BAA82-10C6-4CB4-B12B-6AF11C769BC2}" srcOrd="0" destOrd="0" presId="urn:microsoft.com/office/officeart/2018/5/layout/CenteredIconLabelDescriptionList"/>
    <dgm:cxn modelId="{D3C29B6B-749E-4335-90D3-9CD4C3D9BB1D}" srcId="{E76F9168-D10B-451F-8211-08A8E85159C3}" destId="{F344C8BA-0109-4546-BECC-5839DAF010F4}" srcOrd="0" destOrd="0" parTransId="{B9398731-EA6A-43BC-8A26-0544ED3DC244}" sibTransId="{A5509A8C-7261-48FC-BB58-839BA2A2C437}"/>
    <dgm:cxn modelId="{9D18B691-2847-4CDD-BE49-11A9B5FF13C3}" srcId="{EB99B05C-5795-44F4-B601-7FBC264F8803}" destId="{211BED5C-58B1-40D5-9986-F1A34F57FF22}" srcOrd="0" destOrd="0" parTransId="{83A17977-DB85-4967-8EA8-18A1C4469526}" sibTransId="{A89DD465-4BE3-4EA9-AF36-C806E00770E4}"/>
    <dgm:cxn modelId="{95ECF7B7-1BAC-4A8A-9BC7-31C40304B7D5}" type="presOf" srcId="{BF63941A-D647-48BB-91AE-C461D5F8256B}" destId="{BD4C53EA-D857-4E66-A9AB-68E05D1012DA}" srcOrd="0" destOrd="0" presId="urn:microsoft.com/office/officeart/2018/5/layout/CenteredIconLabelDescriptionList"/>
    <dgm:cxn modelId="{FC7927D7-3FDB-4774-A2CB-B00D73BF3161}" type="presOf" srcId="{E76F9168-D10B-451F-8211-08A8E85159C3}" destId="{86AE4E10-375E-4DC1-9750-087D2A989AA3}" srcOrd="0" destOrd="0" presId="urn:microsoft.com/office/officeart/2018/5/layout/CenteredIconLabelDescriptionList"/>
    <dgm:cxn modelId="{24568DD7-F731-4815-AD3A-6139E2EC3521}" srcId="{8B3F8085-9D93-4515-A96B-4A830929BF82}" destId="{7728B5D7-C13C-48CF-9E16-6B746EA21429}" srcOrd="0" destOrd="0" parTransId="{A181BF06-186F-461F-B606-4EBEEDE5B747}" sibTransId="{1EE08578-E1DF-41F1-ADFE-5AFD69812509}"/>
    <dgm:cxn modelId="{FE3F97B7-2949-4337-A938-912554C86C36}" type="presParOf" srcId="{929BAA82-10C6-4CB4-B12B-6AF11C769BC2}" destId="{E21A9719-FF94-47F3-B5B9-16DC7DF2902B}" srcOrd="0" destOrd="0" presId="urn:microsoft.com/office/officeart/2018/5/layout/CenteredIconLabelDescriptionList"/>
    <dgm:cxn modelId="{8921C803-49EC-4823-84F8-C0A1D0AF887C}" type="presParOf" srcId="{E21A9719-FF94-47F3-B5B9-16DC7DF2902B}" destId="{0BB7FDCA-3852-464E-BEB5-7D807DB46BF8}" srcOrd="0" destOrd="0" presId="urn:microsoft.com/office/officeart/2018/5/layout/CenteredIconLabelDescriptionList"/>
    <dgm:cxn modelId="{0249F8E9-1F7F-4D6E-B793-3F51C4711F3C}" type="presParOf" srcId="{E21A9719-FF94-47F3-B5B9-16DC7DF2902B}" destId="{1143AAED-BAB8-48E1-A767-CE97164567CE}" srcOrd="1" destOrd="0" presId="urn:microsoft.com/office/officeart/2018/5/layout/CenteredIconLabelDescriptionList"/>
    <dgm:cxn modelId="{BB448E67-9488-49CC-AE1D-6B669C43D1A5}" type="presParOf" srcId="{E21A9719-FF94-47F3-B5B9-16DC7DF2902B}" destId="{02F570BA-27B8-4B42-99AD-C2AD0377C842}" srcOrd="2" destOrd="0" presId="urn:microsoft.com/office/officeart/2018/5/layout/CenteredIconLabelDescriptionList"/>
    <dgm:cxn modelId="{93060372-1896-4F25-843F-AEC42689C030}" type="presParOf" srcId="{E21A9719-FF94-47F3-B5B9-16DC7DF2902B}" destId="{53EA411D-D1DE-4ABB-951A-648972223B5B}" srcOrd="3" destOrd="0" presId="urn:microsoft.com/office/officeart/2018/5/layout/CenteredIconLabelDescriptionList"/>
    <dgm:cxn modelId="{9E3CF4EF-9133-44C8-99D5-E986D339BEDD}" type="presParOf" srcId="{E21A9719-FF94-47F3-B5B9-16DC7DF2902B}" destId="{BD4C53EA-D857-4E66-A9AB-68E05D1012DA}" srcOrd="4" destOrd="0" presId="urn:microsoft.com/office/officeart/2018/5/layout/CenteredIconLabelDescriptionList"/>
    <dgm:cxn modelId="{21BEF7B7-D1BF-444B-A971-93FED4327A48}" type="presParOf" srcId="{929BAA82-10C6-4CB4-B12B-6AF11C769BC2}" destId="{AFE32C13-5472-4FB3-A321-B5F24C9AE819}" srcOrd="1" destOrd="0" presId="urn:microsoft.com/office/officeart/2018/5/layout/CenteredIconLabelDescriptionList"/>
    <dgm:cxn modelId="{557CD62B-179D-4BBA-98B9-4D4FB17089AB}" type="presParOf" srcId="{929BAA82-10C6-4CB4-B12B-6AF11C769BC2}" destId="{1AA75EDA-0B83-4376-9AEC-D4777CD6CB56}" srcOrd="2" destOrd="0" presId="urn:microsoft.com/office/officeart/2018/5/layout/CenteredIconLabelDescriptionList"/>
    <dgm:cxn modelId="{DEA4AF71-2C23-410F-B4B1-F2B5DE444D63}" type="presParOf" srcId="{1AA75EDA-0B83-4376-9AEC-D4777CD6CB56}" destId="{960F10DD-9505-4317-BFCE-BE690B65EBFC}" srcOrd="0" destOrd="0" presId="urn:microsoft.com/office/officeart/2018/5/layout/CenteredIconLabelDescriptionList"/>
    <dgm:cxn modelId="{0D710B5F-CA1E-44E9-818C-4818E19DE654}" type="presParOf" srcId="{1AA75EDA-0B83-4376-9AEC-D4777CD6CB56}" destId="{8885B774-48CA-4F83-A6A8-97A2B8450FF6}" srcOrd="1" destOrd="0" presId="urn:microsoft.com/office/officeart/2018/5/layout/CenteredIconLabelDescriptionList"/>
    <dgm:cxn modelId="{FE814BED-B2A1-4662-9D9F-41E7C2569E3C}" type="presParOf" srcId="{1AA75EDA-0B83-4376-9AEC-D4777CD6CB56}" destId="{B14FBBF5-C647-44F9-8BF2-04FC8E07B2C8}" srcOrd="2" destOrd="0" presId="urn:microsoft.com/office/officeart/2018/5/layout/CenteredIconLabelDescriptionList"/>
    <dgm:cxn modelId="{255FB89D-209E-41F1-A194-C86884C906FB}" type="presParOf" srcId="{1AA75EDA-0B83-4376-9AEC-D4777CD6CB56}" destId="{3FBC63A4-1A8C-445A-975A-D9C2C8516BD3}" srcOrd="3" destOrd="0" presId="urn:microsoft.com/office/officeart/2018/5/layout/CenteredIconLabelDescriptionList"/>
    <dgm:cxn modelId="{C1046954-13A7-4906-A47F-C2D3E9352074}" type="presParOf" srcId="{1AA75EDA-0B83-4376-9AEC-D4777CD6CB56}" destId="{F70D9E71-7162-455F-BA42-9CC72E466D24}" srcOrd="4" destOrd="0" presId="urn:microsoft.com/office/officeart/2018/5/layout/CenteredIconLabelDescriptionList"/>
    <dgm:cxn modelId="{847C3953-CA50-4A3A-B9F6-7661CBBAA9DA}" type="presParOf" srcId="{929BAA82-10C6-4CB4-B12B-6AF11C769BC2}" destId="{722A115D-5468-47CC-A46B-8D800FE5CF3C}" srcOrd="3" destOrd="0" presId="urn:microsoft.com/office/officeart/2018/5/layout/CenteredIconLabelDescriptionList"/>
    <dgm:cxn modelId="{B0962EA9-60FF-422E-9C1D-9BFCF052774C}" type="presParOf" srcId="{929BAA82-10C6-4CB4-B12B-6AF11C769BC2}" destId="{DED5186C-A4CF-4925-885F-C97FF7457F22}" srcOrd="4" destOrd="0" presId="urn:microsoft.com/office/officeart/2018/5/layout/CenteredIconLabelDescriptionList"/>
    <dgm:cxn modelId="{74FB28BA-C95E-4C4B-B130-8802850DA147}" type="presParOf" srcId="{DED5186C-A4CF-4925-885F-C97FF7457F22}" destId="{472E9D89-B690-4B3D-A7B1-A553C660EF6D}" srcOrd="0" destOrd="0" presId="urn:microsoft.com/office/officeart/2018/5/layout/CenteredIconLabelDescriptionList"/>
    <dgm:cxn modelId="{EBCC6C24-BA96-437E-86B6-38D3889F4534}" type="presParOf" srcId="{DED5186C-A4CF-4925-885F-C97FF7457F22}" destId="{84AC7174-3AAA-4B8E-953D-893B33F6196F}" srcOrd="1" destOrd="0" presId="urn:microsoft.com/office/officeart/2018/5/layout/CenteredIconLabelDescriptionList"/>
    <dgm:cxn modelId="{F58A68D5-FE30-446A-B215-8FAE8F101D75}" type="presParOf" srcId="{DED5186C-A4CF-4925-885F-C97FF7457F22}" destId="{86AE4E10-375E-4DC1-9750-087D2A989AA3}" srcOrd="2" destOrd="0" presId="urn:microsoft.com/office/officeart/2018/5/layout/CenteredIconLabelDescriptionList"/>
    <dgm:cxn modelId="{63F30A9A-1EE9-4654-8FBE-C1563DAC36B0}" type="presParOf" srcId="{DED5186C-A4CF-4925-885F-C97FF7457F22}" destId="{2B607467-80B8-45AC-B0F6-8382B48BEF65}" srcOrd="3" destOrd="0" presId="urn:microsoft.com/office/officeart/2018/5/layout/CenteredIconLabelDescriptionList"/>
    <dgm:cxn modelId="{9A025AA6-50F4-493F-8349-7D49897C6C39}" type="presParOf" srcId="{DED5186C-A4CF-4925-885F-C97FF7457F22}" destId="{4A505C5A-2D98-4874-AA74-5973EF06DCA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66DBEC8-9295-0643-B64A-D4BC1DD11C8E}" type="doc">
      <dgm:prSet loTypeId="urn:microsoft.com/office/officeart/2005/8/layout/process5" loCatId="" qsTypeId="urn:microsoft.com/office/officeart/2005/8/quickstyle/simple1" qsCatId="simple" csTypeId="urn:microsoft.com/office/officeart/2005/8/colors/colorful1" csCatId="colorful" phldr="1"/>
      <dgm:spPr/>
      <dgm:t>
        <a:bodyPr/>
        <a:lstStyle/>
        <a:p>
          <a:endParaRPr lang="zh-TW" altLang="en-US"/>
        </a:p>
      </dgm:t>
    </dgm:pt>
    <dgm:pt modelId="{C34650CD-AED8-164D-952F-57811A59CAAD}">
      <dgm:prSet phldrT="[文字]"/>
      <dgm:spPr/>
      <dgm:t>
        <a:bodyPr/>
        <a:lstStyle/>
        <a:p>
          <a:r>
            <a:rPr lang="zh-TW" altLang="en-US" dirty="0">
              <a:latin typeface="Microsoft JhengHei" panose="020B0604030504040204" pitchFamily="34" charset="-120"/>
              <a:ea typeface="Microsoft JhengHei" panose="020B0604030504040204" pitchFamily="34" charset="-120"/>
            </a:rPr>
            <a:t>新品牌進入市場</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想知道產業動態</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與</a:t>
          </a:r>
          <a:r>
            <a:rPr lang="en-US" altLang="zh-TW" dirty="0">
              <a:latin typeface="Microsoft JhengHei" panose="020B0604030504040204" pitchFamily="34" charset="-120"/>
              <a:ea typeface="Microsoft JhengHei" panose="020B0604030504040204" pitchFamily="34" charset="-120"/>
            </a:rPr>
            <a:t>KOL</a:t>
          </a:r>
          <a:r>
            <a:rPr lang="zh-TW" altLang="en-US" dirty="0">
              <a:latin typeface="Microsoft JhengHei" panose="020B0604030504040204" pitchFamily="34" charset="-120"/>
              <a:ea typeface="Microsoft JhengHei" panose="020B0604030504040204" pitchFamily="34" charset="-120"/>
            </a:rPr>
            <a:t>分佈</a:t>
          </a:r>
        </a:p>
      </dgm:t>
    </dgm:pt>
    <dgm:pt modelId="{CFC48EA5-34A5-7E49-8C65-967D8E66133D}" type="parTrans" cxnId="{DF014D9F-39F4-C443-B7B8-0548AC4B223F}">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A0F66FF4-33F0-3E42-9949-A7E84217D0A0}" type="sibTrans" cxnId="{DF014D9F-39F4-C443-B7B8-0548AC4B223F}">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A7ED48E1-32AB-284F-BC2A-AA1B7011EA5E}">
      <dgm:prSet phldrT="[文字]"/>
      <dgm:spPr/>
      <dgm:t>
        <a:bodyPr/>
        <a:lstStyle/>
        <a:p>
          <a:r>
            <a:rPr lang="zh-TW" altLang="en-US" dirty="0">
              <a:latin typeface="Microsoft JhengHei" panose="020B0604030504040204" pitchFamily="34" charset="-120"/>
              <a:ea typeface="Microsoft JhengHei" panose="020B0604030504040204" pitchFamily="34" charset="-120"/>
            </a:rPr>
            <a:t>利用程式輸入</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產品關鍵字</a:t>
          </a:r>
        </a:p>
      </dgm:t>
    </dgm:pt>
    <dgm:pt modelId="{59D45106-9DD5-ED49-8167-502BBE1665D8}" type="par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EC94F1E3-C497-2D4F-993D-1ED11038DFFA}" type="sibTrans" cxnId="{E75ACE23-5164-E541-87AB-DEEFFB86721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5D8A404C-1CB4-8D48-96DC-30AC2F05916F}">
      <dgm:prSet phldrT="[文字]"/>
      <dgm:spPr/>
      <dgm:t>
        <a:bodyPr/>
        <a:lstStyle/>
        <a:p>
          <a:r>
            <a:rPr lang="zh-TW" altLang="en-US" dirty="0">
              <a:latin typeface="Microsoft JhengHei" panose="020B0604030504040204" pitchFamily="34" charset="-120"/>
              <a:ea typeface="Microsoft JhengHei" panose="020B0604030504040204" pitchFamily="34" charset="-120"/>
            </a:rPr>
            <a:t>使用網路爬蟲工具</a:t>
          </a:r>
        </a:p>
      </dgm:t>
    </dgm:pt>
    <dgm:pt modelId="{0DEC30BA-00D5-A843-B300-6927EC250F7E}" type="parTrans" cxnId="{4DA32E5B-0BE2-6944-A60E-96E62A8781D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C478CE35-8101-5C4C-9CB8-4E9D88FE7EB6}" type="sibTrans" cxnId="{4DA32E5B-0BE2-6944-A60E-96E62A8781D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ED5A23E-D376-FB4E-914D-041F7CF786EC}">
      <dgm:prSet phldrT="[文字]"/>
      <dgm:spPr/>
      <dgm:t>
        <a:bodyPr/>
        <a:lstStyle/>
        <a:p>
          <a:r>
            <a:rPr lang="zh-TW" altLang="en-US" dirty="0">
              <a:latin typeface="Microsoft JhengHei" panose="020B0604030504040204" pitchFamily="34" charset="-120"/>
              <a:ea typeface="Microsoft JhengHei" panose="020B0604030504040204" pitchFamily="34" charset="-120"/>
            </a:rPr>
            <a:t>將影片的音檔轉換為文字檔案</a:t>
          </a:r>
        </a:p>
      </dgm:t>
    </dgm:pt>
    <dgm:pt modelId="{C697A565-3675-6741-A9B8-9276C3FBF7EB}" type="par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41F386E-9393-5744-9D98-9A2C1814353F}" type="sibTrans" cxnId="{48D02D8F-A4F1-4542-86FA-88FFEF70D0C1}">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A37A3E6F-88BB-7545-AA75-C659DBFBA537}">
      <dgm:prSet phldrT="[文字]"/>
      <dgm:spPr/>
      <dgm:t>
        <a:bodyPr/>
        <a:lstStyle/>
        <a:p>
          <a:r>
            <a:rPr lang="zh-TW" altLang="en-US" dirty="0">
              <a:latin typeface="Microsoft JhengHei" panose="020B0604030504040204" pitchFamily="34" charset="-120"/>
              <a:ea typeface="Microsoft JhengHei" panose="020B0604030504040204" pitchFamily="34" charset="-120"/>
            </a:rPr>
            <a:t>原始資料輸入</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斷詞工具演算</a:t>
          </a:r>
        </a:p>
      </dgm:t>
    </dgm:pt>
    <dgm:pt modelId="{8AE3D59B-531A-E041-A120-1E4B47BFE2ED}" type="par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14A38C52-7737-494F-BD27-04A5749A9A9B}" type="sibTrans" cxnId="{1D701E4B-B07C-8345-8C35-8288002213F2}">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995D6721-7B80-1847-87C3-2BE12E0666CF}">
      <dgm:prSet phldrT="[文字]"/>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篩選詞彙後，利用</a:t>
          </a:r>
          <a:r>
            <a:rPr lang="en-US" altLang="zh-TW" dirty="0">
              <a:latin typeface="Microsoft JhengHei" panose="020B0604030504040204" pitchFamily="34" charset="-120"/>
              <a:ea typeface="Microsoft JhengHei" panose="020B0604030504040204" pitchFamily="34" charset="-120"/>
            </a:rPr>
            <a:t>stop-words</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剔除多餘贅詞</a:t>
          </a:r>
        </a:p>
      </dgm:t>
    </dgm:pt>
    <dgm:pt modelId="{85A2635E-B485-8F46-AFA6-03F88086B338}" type="parTrans" cxnId="{D102C736-AD93-4743-AC9A-2F85F3C676E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7D668610-D6C3-694E-9FFE-4E54F094A429}" type="sibTrans" cxnId="{D102C736-AD93-4743-AC9A-2F85F3C676E6}">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D293FB4A-B15C-1C49-A959-8C9114DA85CE}">
      <dgm:prSet phldrT="[文字]"/>
      <dgm:spPr/>
      <dgm:t>
        <a:bodyPr/>
        <a:lstStyle/>
        <a:p>
          <a:r>
            <a:rPr lang="zh-TW" altLang="en-US" dirty="0">
              <a:latin typeface="Microsoft JhengHei" panose="020B0604030504040204" pitchFamily="34" charset="-120"/>
              <a:ea typeface="Microsoft JhengHei" panose="020B0604030504040204" pitchFamily="34" charset="-120"/>
            </a:rPr>
            <a:t>將熱搜關鍵字</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做篩選排序</a:t>
          </a:r>
        </a:p>
      </dgm:t>
    </dgm:pt>
    <dgm:pt modelId="{067E648C-5C13-3D4D-83A5-336E84012DD7}" type="par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6EB0C3BF-6D33-7E44-9A58-EC2C88B49A1E}" type="sibTrans" cxnId="{7BAB16BF-E812-F74B-BA2B-66683966BE54}">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C2D743AC-F89D-AE4A-A41E-6E8345A1B979}">
      <dgm:prSet phldrT="[文字]"/>
      <dgm:spPr/>
      <dgm:t>
        <a:bodyPr/>
        <a:lstStyle/>
        <a:p>
          <a:r>
            <a:rPr lang="en-US" altLang="zh-TW" dirty="0">
              <a:latin typeface="Microsoft JhengHei" panose="020B0604030504040204" pitchFamily="34" charset="-120"/>
              <a:ea typeface="Microsoft JhengHei" panose="020B0604030504040204" pitchFamily="34" charset="-120"/>
            </a:rPr>
            <a:t>Sentence Transformer</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產出相似度報告</a:t>
          </a:r>
        </a:p>
      </dgm:t>
    </dgm:pt>
    <dgm:pt modelId="{984C764C-F02C-0A43-8A9A-037F5BBDDF21}" type="parTrans" cxnId="{9C57CDF7-D5E5-6E49-84D9-15A910A11B09}">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A91B7FB8-B4F0-724A-A09F-6B71840C2590}" type="sibTrans" cxnId="{9C57CDF7-D5E5-6E49-84D9-15A910A11B09}">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D38CEA22-B0D6-384B-9D67-7545BD0A359D}">
      <dgm:prSet phldrT="[文字]"/>
      <dgm:spPr/>
      <dgm:t>
        <a:bodyPr/>
        <a:lstStyle/>
        <a:p>
          <a:r>
            <a:rPr lang="zh-TW" altLang="en-US" dirty="0">
              <a:latin typeface="Microsoft JhengHei" panose="020B0604030504040204" pitchFamily="34" charset="-120"/>
              <a:ea typeface="Microsoft JhengHei" panose="020B0604030504040204" pitchFamily="34" charset="-120"/>
            </a:rPr>
            <a:t>結合</a:t>
          </a:r>
          <a:r>
            <a:rPr lang="en-US" altLang="zh-TW" dirty="0">
              <a:latin typeface="Microsoft JhengHei" panose="020B0604030504040204" pitchFamily="34" charset="-120"/>
              <a:ea typeface="Microsoft JhengHei" panose="020B0604030504040204" pitchFamily="34" charset="-120"/>
            </a:rPr>
            <a:t>Open AI API</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自動生成</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客製化優質文稿</a:t>
          </a:r>
        </a:p>
      </dgm:t>
    </dgm:pt>
    <dgm:pt modelId="{8D320F3A-25AB-554E-977B-616E9352C253}" type="parTrans" cxnId="{55EE00E3-B354-1C41-84F8-86DDE4BFD80B}">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16F8BA2D-DF3B-D045-AB48-56554E0AAFF0}" type="sibTrans" cxnId="{55EE00E3-B354-1C41-84F8-86DDE4BFD80B}">
      <dgm:prSet/>
      <dgm:spPr/>
      <dgm:t>
        <a:bodyPr/>
        <a:lstStyle/>
        <a:p>
          <a:endParaRPr lang="zh-TW" altLang="en-US">
            <a:latin typeface="Microsoft JhengHei" panose="020B0604030504040204" pitchFamily="34" charset="-120"/>
            <a:ea typeface="Microsoft JhengHei" panose="020B0604030504040204" pitchFamily="34" charset="-120"/>
          </a:endParaRPr>
        </a:p>
      </dgm:t>
    </dgm:pt>
    <dgm:pt modelId="{66A04FBB-9744-0243-A7D6-28352F39AC24}" type="pres">
      <dgm:prSet presAssocID="{C66DBEC8-9295-0643-B64A-D4BC1DD11C8E}" presName="diagram" presStyleCnt="0">
        <dgm:presLayoutVars>
          <dgm:dir/>
          <dgm:resizeHandles val="exact"/>
        </dgm:presLayoutVars>
      </dgm:prSet>
      <dgm:spPr/>
    </dgm:pt>
    <dgm:pt modelId="{996DE2AA-3227-F644-A2F2-1704EB0CF12F}" type="pres">
      <dgm:prSet presAssocID="{C34650CD-AED8-164D-952F-57811A59CAAD}" presName="node" presStyleLbl="node1" presStyleIdx="0" presStyleCnt="9">
        <dgm:presLayoutVars>
          <dgm:bulletEnabled val="1"/>
        </dgm:presLayoutVars>
      </dgm:prSet>
      <dgm:spPr/>
    </dgm:pt>
    <dgm:pt modelId="{2C194CBB-EC2D-CD40-A048-1AF23324DC69}" type="pres">
      <dgm:prSet presAssocID="{A0F66FF4-33F0-3E42-9949-A7E84217D0A0}" presName="sibTrans" presStyleLbl="sibTrans2D1" presStyleIdx="0" presStyleCnt="8"/>
      <dgm:spPr/>
    </dgm:pt>
    <dgm:pt modelId="{5CA2179C-7095-7047-AD4D-8B73E601322E}" type="pres">
      <dgm:prSet presAssocID="{A0F66FF4-33F0-3E42-9949-A7E84217D0A0}" presName="connectorText" presStyleLbl="sibTrans2D1" presStyleIdx="0" presStyleCnt="8"/>
      <dgm:spPr/>
    </dgm:pt>
    <dgm:pt modelId="{5EC0E7D2-7D38-A24B-B9D0-4A38F18DFA16}" type="pres">
      <dgm:prSet presAssocID="{A7ED48E1-32AB-284F-BC2A-AA1B7011EA5E}" presName="node" presStyleLbl="node1" presStyleIdx="1" presStyleCnt="9">
        <dgm:presLayoutVars>
          <dgm:bulletEnabled val="1"/>
        </dgm:presLayoutVars>
      </dgm:prSet>
      <dgm:spPr/>
    </dgm:pt>
    <dgm:pt modelId="{5C597E86-C6F3-144A-8DFB-58134C457655}" type="pres">
      <dgm:prSet presAssocID="{EC94F1E3-C497-2D4F-993D-1ED11038DFFA}" presName="sibTrans" presStyleLbl="sibTrans2D1" presStyleIdx="1" presStyleCnt="8"/>
      <dgm:spPr/>
    </dgm:pt>
    <dgm:pt modelId="{7F97BD95-8EF3-DD45-A325-670207BADCB2}" type="pres">
      <dgm:prSet presAssocID="{EC94F1E3-C497-2D4F-993D-1ED11038DFFA}" presName="connectorText" presStyleLbl="sibTrans2D1" presStyleIdx="1" presStyleCnt="8"/>
      <dgm:spPr/>
    </dgm:pt>
    <dgm:pt modelId="{EE4BF8D0-55EC-4046-912E-474604FB8B59}" type="pres">
      <dgm:prSet presAssocID="{5D8A404C-1CB4-8D48-96DC-30AC2F05916F}" presName="node" presStyleLbl="node1" presStyleIdx="2" presStyleCnt="9">
        <dgm:presLayoutVars>
          <dgm:bulletEnabled val="1"/>
        </dgm:presLayoutVars>
      </dgm:prSet>
      <dgm:spPr/>
    </dgm:pt>
    <dgm:pt modelId="{15C09E91-104B-E742-B4F3-2C2633DF7DBC}" type="pres">
      <dgm:prSet presAssocID="{C478CE35-8101-5C4C-9CB8-4E9D88FE7EB6}" presName="sibTrans" presStyleLbl="sibTrans2D1" presStyleIdx="2" presStyleCnt="8"/>
      <dgm:spPr/>
    </dgm:pt>
    <dgm:pt modelId="{F6713273-208D-A547-A413-D388159FAD89}" type="pres">
      <dgm:prSet presAssocID="{C478CE35-8101-5C4C-9CB8-4E9D88FE7EB6}" presName="connectorText" presStyleLbl="sibTrans2D1" presStyleIdx="2" presStyleCnt="8"/>
      <dgm:spPr/>
    </dgm:pt>
    <dgm:pt modelId="{067CADD5-83FA-1240-98A5-BF78F7DD9E02}" type="pres">
      <dgm:prSet presAssocID="{7ED5A23E-D376-FB4E-914D-041F7CF786EC}" presName="node" presStyleLbl="node1" presStyleIdx="3" presStyleCnt="9">
        <dgm:presLayoutVars>
          <dgm:bulletEnabled val="1"/>
        </dgm:presLayoutVars>
      </dgm:prSet>
      <dgm:spPr/>
    </dgm:pt>
    <dgm:pt modelId="{A1CB973E-8C8C-8249-8989-02EDFC86E2E9}" type="pres">
      <dgm:prSet presAssocID="{741F386E-9393-5744-9D98-9A2C1814353F}" presName="sibTrans" presStyleLbl="sibTrans2D1" presStyleIdx="3" presStyleCnt="8"/>
      <dgm:spPr/>
    </dgm:pt>
    <dgm:pt modelId="{424400F8-C5F3-444B-9E70-659B111A8488}" type="pres">
      <dgm:prSet presAssocID="{741F386E-9393-5744-9D98-9A2C1814353F}" presName="connectorText" presStyleLbl="sibTrans2D1" presStyleIdx="3" presStyleCnt="8"/>
      <dgm:spPr/>
    </dgm:pt>
    <dgm:pt modelId="{39EB6E01-2026-494A-B115-87E9AD796A00}" type="pres">
      <dgm:prSet presAssocID="{A37A3E6F-88BB-7545-AA75-C659DBFBA537}" presName="node" presStyleLbl="node1" presStyleIdx="4" presStyleCnt="9">
        <dgm:presLayoutVars>
          <dgm:bulletEnabled val="1"/>
        </dgm:presLayoutVars>
      </dgm:prSet>
      <dgm:spPr/>
    </dgm:pt>
    <dgm:pt modelId="{D9F35020-8285-3C4D-86F0-604E3B1D60D2}" type="pres">
      <dgm:prSet presAssocID="{14A38C52-7737-494F-BD27-04A5749A9A9B}" presName="sibTrans" presStyleLbl="sibTrans2D1" presStyleIdx="4" presStyleCnt="8"/>
      <dgm:spPr/>
    </dgm:pt>
    <dgm:pt modelId="{18DB4481-860E-0448-81B3-6FE27A7E1EDE}" type="pres">
      <dgm:prSet presAssocID="{14A38C52-7737-494F-BD27-04A5749A9A9B}" presName="connectorText" presStyleLbl="sibTrans2D1" presStyleIdx="4" presStyleCnt="8"/>
      <dgm:spPr/>
    </dgm:pt>
    <dgm:pt modelId="{355DAC5F-EAA6-614A-865C-061267499F30}" type="pres">
      <dgm:prSet presAssocID="{995D6721-7B80-1847-87C3-2BE12E0666CF}" presName="node" presStyleLbl="node1" presStyleIdx="5" presStyleCnt="9">
        <dgm:presLayoutVars>
          <dgm:bulletEnabled val="1"/>
        </dgm:presLayoutVars>
      </dgm:prSet>
      <dgm:spPr/>
    </dgm:pt>
    <dgm:pt modelId="{92177370-6115-214C-9314-064CC92FAF1F}" type="pres">
      <dgm:prSet presAssocID="{7D668610-D6C3-694E-9FFE-4E54F094A429}" presName="sibTrans" presStyleLbl="sibTrans2D1" presStyleIdx="5" presStyleCnt="8"/>
      <dgm:spPr/>
    </dgm:pt>
    <dgm:pt modelId="{34AD682F-7870-994F-A909-B01A35591378}" type="pres">
      <dgm:prSet presAssocID="{7D668610-D6C3-694E-9FFE-4E54F094A429}" presName="connectorText" presStyleLbl="sibTrans2D1" presStyleIdx="5" presStyleCnt="8"/>
      <dgm:spPr/>
    </dgm:pt>
    <dgm:pt modelId="{9DD517D7-6F47-DD46-99E7-7D3FB870DCF2}" type="pres">
      <dgm:prSet presAssocID="{D293FB4A-B15C-1C49-A959-8C9114DA85CE}" presName="node" presStyleLbl="node1" presStyleIdx="6" presStyleCnt="9">
        <dgm:presLayoutVars>
          <dgm:bulletEnabled val="1"/>
        </dgm:presLayoutVars>
      </dgm:prSet>
      <dgm:spPr/>
    </dgm:pt>
    <dgm:pt modelId="{65FDD00B-669F-6E4D-A714-D3504CDB19A6}" type="pres">
      <dgm:prSet presAssocID="{6EB0C3BF-6D33-7E44-9A58-EC2C88B49A1E}" presName="sibTrans" presStyleLbl="sibTrans2D1" presStyleIdx="6" presStyleCnt="8"/>
      <dgm:spPr/>
    </dgm:pt>
    <dgm:pt modelId="{4AABE04A-0DD7-1E4A-997F-C1D7B165C313}" type="pres">
      <dgm:prSet presAssocID="{6EB0C3BF-6D33-7E44-9A58-EC2C88B49A1E}" presName="connectorText" presStyleLbl="sibTrans2D1" presStyleIdx="6" presStyleCnt="8"/>
      <dgm:spPr/>
    </dgm:pt>
    <dgm:pt modelId="{CA4620F1-942A-9A46-854D-90D9D8223424}" type="pres">
      <dgm:prSet presAssocID="{C2D743AC-F89D-AE4A-A41E-6E8345A1B979}" presName="node" presStyleLbl="node1" presStyleIdx="7" presStyleCnt="9">
        <dgm:presLayoutVars>
          <dgm:bulletEnabled val="1"/>
        </dgm:presLayoutVars>
      </dgm:prSet>
      <dgm:spPr/>
    </dgm:pt>
    <dgm:pt modelId="{6A0A49C1-93D9-C147-9BB0-7BDD80FBA8DE}" type="pres">
      <dgm:prSet presAssocID="{A91B7FB8-B4F0-724A-A09F-6B71840C2590}" presName="sibTrans" presStyleLbl="sibTrans2D1" presStyleIdx="7" presStyleCnt="8"/>
      <dgm:spPr/>
    </dgm:pt>
    <dgm:pt modelId="{DD836264-D62F-FC40-BFC5-7EC0D60A67E7}" type="pres">
      <dgm:prSet presAssocID="{A91B7FB8-B4F0-724A-A09F-6B71840C2590}" presName="connectorText" presStyleLbl="sibTrans2D1" presStyleIdx="7" presStyleCnt="8"/>
      <dgm:spPr/>
    </dgm:pt>
    <dgm:pt modelId="{A22F244C-5F3C-A641-BDD3-8595F30525F9}" type="pres">
      <dgm:prSet presAssocID="{D38CEA22-B0D6-384B-9D67-7545BD0A359D}" presName="node" presStyleLbl="node1" presStyleIdx="8" presStyleCnt="9">
        <dgm:presLayoutVars>
          <dgm:bulletEnabled val="1"/>
        </dgm:presLayoutVars>
      </dgm:prSet>
      <dgm:spPr/>
    </dgm:pt>
  </dgm:ptLst>
  <dgm:cxnLst>
    <dgm:cxn modelId="{86B8DF19-E5F9-DB48-90FC-CEF2198BA74C}" type="presOf" srcId="{14A38C52-7737-494F-BD27-04A5749A9A9B}" destId="{D9F35020-8285-3C4D-86F0-604E3B1D60D2}" srcOrd="0" destOrd="0" presId="urn:microsoft.com/office/officeart/2005/8/layout/process5"/>
    <dgm:cxn modelId="{E75ACE23-5164-E541-87AB-DEEFFB867216}" srcId="{C66DBEC8-9295-0643-B64A-D4BC1DD11C8E}" destId="{A7ED48E1-32AB-284F-BC2A-AA1B7011EA5E}" srcOrd="1" destOrd="0" parTransId="{59D45106-9DD5-ED49-8167-502BBE1665D8}" sibTransId="{EC94F1E3-C497-2D4F-993D-1ED11038DFFA}"/>
    <dgm:cxn modelId="{08F4892A-DFDC-BD42-8C1A-DA0939BF9514}" type="presOf" srcId="{A91B7FB8-B4F0-724A-A09F-6B71840C2590}" destId="{DD836264-D62F-FC40-BFC5-7EC0D60A67E7}" srcOrd="1" destOrd="0" presId="urn:microsoft.com/office/officeart/2005/8/layout/process5"/>
    <dgm:cxn modelId="{D102C736-AD93-4743-AC9A-2F85F3C676E6}" srcId="{C66DBEC8-9295-0643-B64A-D4BC1DD11C8E}" destId="{995D6721-7B80-1847-87C3-2BE12E0666CF}" srcOrd="5" destOrd="0" parTransId="{85A2635E-B485-8F46-AFA6-03F88086B338}" sibTransId="{7D668610-D6C3-694E-9FFE-4E54F094A429}"/>
    <dgm:cxn modelId="{CBACAD3E-836D-7C4B-85CA-C156CAEA94E4}" type="presOf" srcId="{D293FB4A-B15C-1C49-A959-8C9114DA85CE}" destId="{9DD517D7-6F47-DD46-99E7-7D3FB870DCF2}" srcOrd="0" destOrd="0" presId="urn:microsoft.com/office/officeart/2005/8/layout/process5"/>
    <dgm:cxn modelId="{ED356F40-6305-EB41-B6D7-E57590AD9AA3}" type="presOf" srcId="{995D6721-7B80-1847-87C3-2BE12E0666CF}" destId="{355DAC5F-EAA6-614A-865C-061267499F30}" srcOrd="0" destOrd="0" presId="urn:microsoft.com/office/officeart/2005/8/layout/process5"/>
    <dgm:cxn modelId="{4DA32E5B-0BE2-6944-A60E-96E62A8781D1}" srcId="{C66DBEC8-9295-0643-B64A-D4BC1DD11C8E}" destId="{5D8A404C-1CB4-8D48-96DC-30AC2F05916F}" srcOrd="2" destOrd="0" parTransId="{0DEC30BA-00D5-A843-B300-6927EC250F7E}" sibTransId="{C478CE35-8101-5C4C-9CB8-4E9D88FE7EB6}"/>
    <dgm:cxn modelId="{3E5F7F60-DE79-A14E-9385-49D90B3745EA}" type="presOf" srcId="{EC94F1E3-C497-2D4F-993D-1ED11038DFFA}" destId="{7F97BD95-8EF3-DD45-A325-670207BADCB2}" srcOrd="1" destOrd="0" presId="urn:microsoft.com/office/officeart/2005/8/layout/process5"/>
    <dgm:cxn modelId="{2FE8AA45-47DD-BD43-A634-F922187C2DCD}" type="presOf" srcId="{7ED5A23E-D376-FB4E-914D-041F7CF786EC}" destId="{067CADD5-83FA-1240-98A5-BF78F7DD9E02}" srcOrd="0" destOrd="0" presId="urn:microsoft.com/office/officeart/2005/8/layout/process5"/>
    <dgm:cxn modelId="{1D701E4B-B07C-8345-8C35-8288002213F2}" srcId="{C66DBEC8-9295-0643-B64A-D4BC1DD11C8E}" destId="{A37A3E6F-88BB-7545-AA75-C659DBFBA537}" srcOrd="4" destOrd="0" parTransId="{8AE3D59B-531A-E041-A120-1E4B47BFE2ED}" sibTransId="{14A38C52-7737-494F-BD27-04A5749A9A9B}"/>
    <dgm:cxn modelId="{365F714C-7ACD-444F-94C1-FECAAA2D5D82}" type="presOf" srcId="{A37A3E6F-88BB-7545-AA75-C659DBFBA537}" destId="{39EB6E01-2026-494A-B115-87E9AD796A00}" srcOrd="0" destOrd="0" presId="urn:microsoft.com/office/officeart/2005/8/layout/process5"/>
    <dgm:cxn modelId="{121AA06C-63EC-5B43-92B9-2F09F97967D1}" type="presOf" srcId="{A91B7FB8-B4F0-724A-A09F-6B71840C2590}" destId="{6A0A49C1-93D9-C147-9BB0-7BDD80FBA8DE}" srcOrd="0" destOrd="0" presId="urn:microsoft.com/office/officeart/2005/8/layout/process5"/>
    <dgm:cxn modelId="{A551716F-8925-ED4B-9CA1-250B08B29C46}" type="presOf" srcId="{741F386E-9393-5744-9D98-9A2C1814353F}" destId="{A1CB973E-8C8C-8249-8989-02EDFC86E2E9}" srcOrd="0" destOrd="0" presId="urn:microsoft.com/office/officeart/2005/8/layout/process5"/>
    <dgm:cxn modelId="{2A458180-B962-FC43-804C-36A0FD624931}" type="presOf" srcId="{D38CEA22-B0D6-384B-9D67-7545BD0A359D}" destId="{A22F244C-5F3C-A641-BDD3-8595F30525F9}" srcOrd="0" destOrd="0" presId="urn:microsoft.com/office/officeart/2005/8/layout/process5"/>
    <dgm:cxn modelId="{BCC2B383-5A0E-8F4F-83CA-21240BAA78C7}" type="presOf" srcId="{C34650CD-AED8-164D-952F-57811A59CAAD}" destId="{996DE2AA-3227-F644-A2F2-1704EB0CF12F}" srcOrd="0" destOrd="0" presId="urn:microsoft.com/office/officeart/2005/8/layout/process5"/>
    <dgm:cxn modelId="{203AC08E-7F22-974E-8704-CEF461839474}" type="presOf" srcId="{EC94F1E3-C497-2D4F-993D-1ED11038DFFA}" destId="{5C597E86-C6F3-144A-8DFB-58134C457655}" srcOrd="0" destOrd="0" presId="urn:microsoft.com/office/officeart/2005/8/layout/process5"/>
    <dgm:cxn modelId="{48D02D8F-A4F1-4542-86FA-88FFEF70D0C1}" srcId="{C66DBEC8-9295-0643-B64A-D4BC1DD11C8E}" destId="{7ED5A23E-D376-FB4E-914D-041F7CF786EC}" srcOrd="3" destOrd="0" parTransId="{C697A565-3675-6741-A9B8-9276C3FBF7EB}" sibTransId="{741F386E-9393-5744-9D98-9A2C1814353F}"/>
    <dgm:cxn modelId="{0DE2DF8F-CBBF-1148-8A04-F9932CAC2A48}" type="presOf" srcId="{C2D743AC-F89D-AE4A-A41E-6E8345A1B979}" destId="{CA4620F1-942A-9A46-854D-90D9D8223424}" srcOrd="0" destOrd="0" presId="urn:microsoft.com/office/officeart/2005/8/layout/process5"/>
    <dgm:cxn modelId="{BF346A93-B8C8-3A48-9578-7EA420A5746F}" type="presOf" srcId="{6EB0C3BF-6D33-7E44-9A58-EC2C88B49A1E}" destId="{4AABE04A-0DD7-1E4A-997F-C1D7B165C313}" srcOrd="1" destOrd="0" presId="urn:microsoft.com/office/officeart/2005/8/layout/process5"/>
    <dgm:cxn modelId="{E987A793-5084-6544-9383-5CA39C6B294D}" type="presOf" srcId="{C478CE35-8101-5C4C-9CB8-4E9D88FE7EB6}" destId="{F6713273-208D-A547-A413-D388159FAD89}" srcOrd="1" destOrd="0" presId="urn:microsoft.com/office/officeart/2005/8/layout/process5"/>
    <dgm:cxn modelId="{C8F3939B-3452-8743-A6AD-9D87404CA72D}" type="presOf" srcId="{741F386E-9393-5744-9D98-9A2C1814353F}" destId="{424400F8-C5F3-444B-9E70-659B111A8488}" srcOrd="1" destOrd="0" presId="urn:microsoft.com/office/officeart/2005/8/layout/process5"/>
    <dgm:cxn modelId="{DF014D9F-39F4-C443-B7B8-0548AC4B223F}" srcId="{C66DBEC8-9295-0643-B64A-D4BC1DD11C8E}" destId="{C34650CD-AED8-164D-952F-57811A59CAAD}" srcOrd="0" destOrd="0" parTransId="{CFC48EA5-34A5-7E49-8C65-967D8E66133D}" sibTransId="{A0F66FF4-33F0-3E42-9949-A7E84217D0A0}"/>
    <dgm:cxn modelId="{4C062BA3-8814-E847-AD08-7965CE5C3CA5}" type="presOf" srcId="{A7ED48E1-32AB-284F-BC2A-AA1B7011EA5E}" destId="{5EC0E7D2-7D38-A24B-B9D0-4A38F18DFA16}" srcOrd="0" destOrd="0" presId="urn:microsoft.com/office/officeart/2005/8/layout/process5"/>
    <dgm:cxn modelId="{90CFCCA9-6C82-E64B-AC17-F32795F831AF}" type="presOf" srcId="{14A38C52-7737-494F-BD27-04A5749A9A9B}" destId="{18DB4481-860E-0448-81B3-6FE27A7E1EDE}" srcOrd="1" destOrd="0" presId="urn:microsoft.com/office/officeart/2005/8/layout/process5"/>
    <dgm:cxn modelId="{9F1515AA-0385-CB4A-B230-1DFE03FC1E73}" type="presOf" srcId="{7D668610-D6C3-694E-9FFE-4E54F094A429}" destId="{92177370-6115-214C-9314-064CC92FAF1F}" srcOrd="0" destOrd="0" presId="urn:microsoft.com/office/officeart/2005/8/layout/process5"/>
    <dgm:cxn modelId="{E6BD43B4-3538-684E-9691-D15A2320F51F}" type="presOf" srcId="{C478CE35-8101-5C4C-9CB8-4E9D88FE7EB6}" destId="{15C09E91-104B-E742-B4F3-2C2633DF7DBC}" srcOrd="0" destOrd="0" presId="urn:microsoft.com/office/officeart/2005/8/layout/process5"/>
    <dgm:cxn modelId="{8ED4B9BA-BD85-1245-ACD3-AE053B2F1B70}" type="presOf" srcId="{C66DBEC8-9295-0643-B64A-D4BC1DD11C8E}" destId="{66A04FBB-9744-0243-A7D6-28352F39AC24}" srcOrd="0" destOrd="0" presId="urn:microsoft.com/office/officeart/2005/8/layout/process5"/>
    <dgm:cxn modelId="{C23386BE-7A4C-2947-8C96-0432480740D4}" type="presOf" srcId="{A0F66FF4-33F0-3E42-9949-A7E84217D0A0}" destId="{5CA2179C-7095-7047-AD4D-8B73E601322E}" srcOrd="1" destOrd="0" presId="urn:microsoft.com/office/officeart/2005/8/layout/process5"/>
    <dgm:cxn modelId="{7BAB16BF-E812-F74B-BA2B-66683966BE54}" srcId="{C66DBEC8-9295-0643-B64A-D4BC1DD11C8E}" destId="{D293FB4A-B15C-1C49-A959-8C9114DA85CE}" srcOrd="6" destOrd="0" parTransId="{067E648C-5C13-3D4D-83A5-336E84012DD7}" sibTransId="{6EB0C3BF-6D33-7E44-9A58-EC2C88B49A1E}"/>
    <dgm:cxn modelId="{3E8519D3-68C1-474C-84BD-F540E6BE2302}" type="presOf" srcId="{6EB0C3BF-6D33-7E44-9A58-EC2C88B49A1E}" destId="{65FDD00B-669F-6E4D-A714-D3504CDB19A6}" srcOrd="0" destOrd="0" presId="urn:microsoft.com/office/officeart/2005/8/layout/process5"/>
    <dgm:cxn modelId="{6A5040D7-5DE4-6240-84F3-B7A5EBF098C5}" type="presOf" srcId="{A0F66FF4-33F0-3E42-9949-A7E84217D0A0}" destId="{2C194CBB-EC2D-CD40-A048-1AF23324DC69}" srcOrd="0" destOrd="0" presId="urn:microsoft.com/office/officeart/2005/8/layout/process5"/>
    <dgm:cxn modelId="{190AD7DD-FA63-B34D-913A-59B3863A010E}" type="presOf" srcId="{7D668610-D6C3-694E-9FFE-4E54F094A429}" destId="{34AD682F-7870-994F-A909-B01A35591378}" srcOrd="1" destOrd="0" presId="urn:microsoft.com/office/officeart/2005/8/layout/process5"/>
    <dgm:cxn modelId="{55EE00E3-B354-1C41-84F8-86DDE4BFD80B}" srcId="{C66DBEC8-9295-0643-B64A-D4BC1DD11C8E}" destId="{D38CEA22-B0D6-384B-9D67-7545BD0A359D}" srcOrd="8" destOrd="0" parTransId="{8D320F3A-25AB-554E-977B-616E9352C253}" sibTransId="{16F8BA2D-DF3B-D045-AB48-56554E0AAFF0}"/>
    <dgm:cxn modelId="{1702BDF4-6240-FE43-9B40-0400BA405053}" type="presOf" srcId="{5D8A404C-1CB4-8D48-96DC-30AC2F05916F}" destId="{EE4BF8D0-55EC-4046-912E-474604FB8B59}" srcOrd="0" destOrd="0" presId="urn:microsoft.com/office/officeart/2005/8/layout/process5"/>
    <dgm:cxn modelId="{9C57CDF7-D5E5-6E49-84D9-15A910A11B09}" srcId="{C66DBEC8-9295-0643-B64A-D4BC1DD11C8E}" destId="{C2D743AC-F89D-AE4A-A41E-6E8345A1B979}" srcOrd="7" destOrd="0" parTransId="{984C764C-F02C-0A43-8A9A-037F5BBDDF21}" sibTransId="{A91B7FB8-B4F0-724A-A09F-6B71840C2590}"/>
    <dgm:cxn modelId="{EC2A1EC4-0850-354B-96B3-6585AC5E99D2}" type="presParOf" srcId="{66A04FBB-9744-0243-A7D6-28352F39AC24}" destId="{996DE2AA-3227-F644-A2F2-1704EB0CF12F}" srcOrd="0" destOrd="0" presId="urn:microsoft.com/office/officeart/2005/8/layout/process5"/>
    <dgm:cxn modelId="{8CB03F0F-744D-604D-A162-975E7A4D35B2}" type="presParOf" srcId="{66A04FBB-9744-0243-A7D6-28352F39AC24}" destId="{2C194CBB-EC2D-CD40-A048-1AF23324DC69}" srcOrd="1" destOrd="0" presId="urn:microsoft.com/office/officeart/2005/8/layout/process5"/>
    <dgm:cxn modelId="{24C47D3E-6915-1A45-84FE-64E43C17CCDF}" type="presParOf" srcId="{2C194CBB-EC2D-CD40-A048-1AF23324DC69}" destId="{5CA2179C-7095-7047-AD4D-8B73E601322E}" srcOrd="0" destOrd="0" presId="urn:microsoft.com/office/officeart/2005/8/layout/process5"/>
    <dgm:cxn modelId="{1B8BA898-EE04-1245-B113-1D4F3C3D7671}" type="presParOf" srcId="{66A04FBB-9744-0243-A7D6-28352F39AC24}" destId="{5EC0E7D2-7D38-A24B-B9D0-4A38F18DFA16}" srcOrd="2" destOrd="0" presId="urn:microsoft.com/office/officeart/2005/8/layout/process5"/>
    <dgm:cxn modelId="{6AA34012-0E83-8A43-9A11-65D7261DA5A8}" type="presParOf" srcId="{66A04FBB-9744-0243-A7D6-28352F39AC24}" destId="{5C597E86-C6F3-144A-8DFB-58134C457655}" srcOrd="3" destOrd="0" presId="urn:microsoft.com/office/officeart/2005/8/layout/process5"/>
    <dgm:cxn modelId="{898CDB49-30F7-5742-A0A4-BBCA309B5273}" type="presParOf" srcId="{5C597E86-C6F3-144A-8DFB-58134C457655}" destId="{7F97BD95-8EF3-DD45-A325-670207BADCB2}" srcOrd="0" destOrd="0" presId="urn:microsoft.com/office/officeart/2005/8/layout/process5"/>
    <dgm:cxn modelId="{3693E796-ED33-6B48-83BA-7438BE5BB1C2}" type="presParOf" srcId="{66A04FBB-9744-0243-A7D6-28352F39AC24}" destId="{EE4BF8D0-55EC-4046-912E-474604FB8B59}" srcOrd="4" destOrd="0" presId="urn:microsoft.com/office/officeart/2005/8/layout/process5"/>
    <dgm:cxn modelId="{6E238230-56AD-0A43-85D9-6F91F4276B86}" type="presParOf" srcId="{66A04FBB-9744-0243-A7D6-28352F39AC24}" destId="{15C09E91-104B-E742-B4F3-2C2633DF7DBC}" srcOrd="5" destOrd="0" presId="urn:microsoft.com/office/officeart/2005/8/layout/process5"/>
    <dgm:cxn modelId="{B069DECD-5062-9E4D-939F-C0336E5CC855}" type="presParOf" srcId="{15C09E91-104B-E742-B4F3-2C2633DF7DBC}" destId="{F6713273-208D-A547-A413-D388159FAD89}" srcOrd="0" destOrd="0" presId="urn:microsoft.com/office/officeart/2005/8/layout/process5"/>
    <dgm:cxn modelId="{A08D6D1B-A747-2843-8B65-426D442B3E51}" type="presParOf" srcId="{66A04FBB-9744-0243-A7D6-28352F39AC24}" destId="{067CADD5-83FA-1240-98A5-BF78F7DD9E02}" srcOrd="6" destOrd="0" presId="urn:microsoft.com/office/officeart/2005/8/layout/process5"/>
    <dgm:cxn modelId="{E8FC5A02-063C-2A46-9D73-FC53150EDBC9}" type="presParOf" srcId="{66A04FBB-9744-0243-A7D6-28352F39AC24}" destId="{A1CB973E-8C8C-8249-8989-02EDFC86E2E9}" srcOrd="7" destOrd="0" presId="urn:microsoft.com/office/officeart/2005/8/layout/process5"/>
    <dgm:cxn modelId="{92E18E61-9716-3340-83CD-4116FA31D92E}" type="presParOf" srcId="{A1CB973E-8C8C-8249-8989-02EDFC86E2E9}" destId="{424400F8-C5F3-444B-9E70-659B111A8488}" srcOrd="0" destOrd="0" presId="urn:microsoft.com/office/officeart/2005/8/layout/process5"/>
    <dgm:cxn modelId="{24A7F546-BB7E-EF4A-942E-B4C75EAAF2EC}" type="presParOf" srcId="{66A04FBB-9744-0243-A7D6-28352F39AC24}" destId="{39EB6E01-2026-494A-B115-87E9AD796A00}" srcOrd="8" destOrd="0" presId="urn:microsoft.com/office/officeart/2005/8/layout/process5"/>
    <dgm:cxn modelId="{33681F4A-A057-DD44-A469-D76C8E884745}" type="presParOf" srcId="{66A04FBB-9744-0243-A7D6-28352F39AC24}" destId="{D9F35020-8285-3C4D-86F0-604E3B1D60D2}" srcOrd="9" destOrd="0" presId="urn:microsoft.com/office/officeart/2005/8/layout/process5"/>
    <dgm:cxn modelId="{40643709-5DBD-F44A-836B-7E9353575930}" type="presParOf" srcId="{D9F35020-8285-3C4D-86F0-604E3B1D60D2}" destId="{18DB4481-860E-0448-81B3-6FE27A7E1EDE}" srcOrd="0" destOrd="0" presId="urn:microsoft.com/office/officeart/2005/8/layout/process5"/>
    <dgm:cxn modelId="{F3170CDD-007E-E841-A411-C269687C622A}" type="presParOf" srcId="{66A04FBB-9744-0243-A7D6-28352F39AC24}" destId="{355DAC5F-EAA6-614A-865C-061267499F30}" srcOrd="10" destOrd="0" presId="urn:microsoft.com/office/officeart/2005/8/layout/process5"/>
    <dgm:cxn modelId="{E83984EF-F089-EB4F-9BB7-FC1D126D5900}" type="presParOf" srcId="{66A04FBB-9744-0243-A7D6-28352F39AC24}" destId="{92177370-6115-214C-9314-064CC92FAF1F}" srcOrd="11" destOrd="0" presId="urn:microsoft.com/office/officeart/2005/8/layout/process5"/>
    <dgm:cxn modelId="{1D03DE8E-6522-B84D-8DC9-3D8F652B67B4}" type="presParOf" srcId="{92177370-6115-214C-9314-064CC92FAF1F}" destId="{34AD682F-7870-994F-A909-B01A35591378}" srcOrd="0" destOrd="0" presId="urn:microsoft.com/office/officeart/2005/8/layout/process5"/>
    <dgm:cxn modelId="{04C56214-543C-3A4C-9170-4FF3198E58D6}" type="presParOf" srcId="{66A04FBB-9744-0243-A7D6-28352F39AC24}" destId="{9DD517D7-6F47-DD46-99E7-7D3FB870DCF2}" srcOrd="12" destOrd="0" presId="urn:microsoft.com/office/officeart/2005/8/layout/process5"/>
    <dgm:cxn modelId="{E8B61EFA-C067-6047-9525-AA0640E20519}" type="presParOf" srcId="{66A04FBB-9744-0243-A7D6-28352F39AC24}" destId="{65FDD00B-669F-6E4D-A714-D3504CDB19A6}" srcOrd="13" destOrd="0" presId="urn:microsoft.com/office/officeart/2005/8/layout/process5"/>
    <dgm:cxn modelId="{B6FA195D-43F0-5D4D-86A0-D0F99C97B1B8}" type="presParOf" srcId="{65FDD00B-669F-6E4D-A714-D3504CDB19A6}" destId="{4AABE04A-0DD7-1E4A-997F-C1D7B165C313}" srcOrd="0" destOrd="0" presId="urn:microsoft.com/office/officeart/2005/8/layout/process5"/>
    <dgm:cxn modelId="{F45DD5E4-9F3C-D44B-B70A-ED40D22417E4}" type="presParOf" srcId="{66A04FBB-9744-0243-A7D6-28352F39AC24}" destId="{CA4620F1-942A-9A46-854D-90D9D8223424}" srcOrd="14" destOrd="0" presId="urn:microsoft.com/office/officeart/2005/8/layout/process5"/>
    <dgm:cxn modelId="{D4C25E9E-C4E8-8B44-BC94-F2B7C6987E0D}" type="presParOf" srcId="{66A04FBB-9744-0243-A7D6-28352F39AC24}" destId="{6A0A49C1-93D9-C147-9BB0-7BDD80FBA8DE}" srcOrd="15" destOrd="0" presId="urn:microsoft.com/office/officeart/2005/8/layout/process5"/>
    <dgm:cxn modelId="{D24D8559-2631-4B48-903B-9359F8F71099}" type="presParOf" srcId="{6A0A49C1-93D9-C147-9BB0-7BDD80FBA8DE}" destId="{DD836264-D62F-FC40-BFC5-7EC0D60A67E7}" srcOrd="0" destOrd="0" presId="urn:microsoft.com/office/officeart/2005/8/layout/process5"/>
    <dgm:cxn modelId="{32DBA91C-FA4E-2042-B77A-F34DAB4E9F5B}" type="presParOf" srcId="{66A04FBB-9744-0243-A7D6-28352F39AC24}" destId="{A22F244C-5F3C-A641-BDD3-8595F30525F9}"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410371-E3D7-4843-B9AB-34CA2759BDC5}" type="doc">
      <dgm:prSet loTypeId="urn:microsoft.com/office/officeart/2005/8/layout/chevron1" loCatId="" qsTypeId="urn:microsoft.com/office/officeart/2005/8/quickstyle/simple1" qsCatId="simple" csTypeId="urn:microsoft.com/office/officeart/2005/8/colors/accent3_2" csCatId="accent3" phldr="1"/>
      <dgm:spPr/>
    </dgm:pt>
    <dgm:pt modelId="{2A281B66-142E-C148-8BD4-0223EFA7F4D4}">
      <dgm:prSet phldrT="[文字]"/>
      <dgm:spPr>
        <a:solidFill>
          <a:schemeClr val="tx1"/>
        </a:solidFill>
      </dgm:spPr>
      <dgm:t>
        <a:bodyPr/>
        <a:lstStyle/>
        <a:p>
          <a:r>
            <a:rPr lang="zh-TW" altLang="en-US" dirty="0">
              <a:latin typeface="Microsoft JhengHei" panose="020B0604030504040204" pitchFamily="34" charset="-120"/>
              <a:ea typeface="Microsoft JhengHei" panose="020B0604030504040204" pitchFamily="34" charset="-120"/>
            </a:rPr>
            <a:t>網路爬蟲</a:t>
          </a:r>
          <a:br>
            <a:rPr lang="en-US" altLang="zh-TW" dirty="0">
              <a:latin typeface="Microsoft JhengHei" panose="020B0604030504040204" pitchFamily="34" charset="-120"/>
              <a:ea typeface="Microsoft JhengHei" panose="020B0604030504040204" pitchFamily="34" charset="-120"/>
            </a:rPr>
          </a:br>
          <a:r>
            <a:rPr lang="en-US" altLang="zh-TW" dirty="0">
              <a:latin typeface="Microsoft JhengHei" panose="020B0604030504040204" pitchFamily="34" charset="-120"/>
              <a:ea typeface="Microsoft JhengHei" panose="020B0604030504040204" pitchFamily="34" charset="-120"/>
            </a:rPr>
            <a:t>YouTube</a:t>
          </a:r>
          <a:r>
            <a:rPr lang="zh-TW" altLang="en-US" dirty="0">
              <a:latin typeface="Microsoft JhengHei" panose="020B0604030504040204" pitchFamily="34" charset="-120"/>
              <a:ea typeface="Microsoft JhengHei" panose="020B0604030504040204" pitchFamily="34" charset="-120"/>
            </a:rPr>
            <a:t>熱門</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產品影片</a:t>
          </a:r>
          <a:endParaRPr lang="zh-TW" altLang="en-US" dirty="0"/>
        </a:p>
      </dgm:t>
    </dgm:pt>
    <dgm:pt modelId="{E904AD84-078F-E44F-A70D-33FEECD3C163}" type="parTrans" cxnId="{C34A9941-2BC4-D842-B873-32B1D06108CA}">
      <dgm:prSet/>
      <dgm:spPr/>
      <dgm:t>
        <a:bodyPr/>
        <a:lstStyle/>
        <a:p>
          <a:endParaRPr lang="zh-TW" altLang="en-US"/>
        </a:p>
      </dgm:t>
    </dgm:pt>
    <dgm:pt modelId="{05505197-F838-2740-8BB6-06F1F9552C43}" type="sibTrans" cxnId="{C34A9941-2BC4-D842-B873-32B1D06108CA}">
      <dgm:prSet/>
      <dgm:spPr/>
      <dgm:t>
        <a:bodyPr/>
        <a:lstStyle/>
        <a:p>
          <a:endParaRPr lang="zh-TW" altLang="en-US"/>
        </a:p>
      </dgm:t>
    </dgm:pt>
    <dgm:pt modelId="{2505C9CF-8D62-8C41-AD06-CCC5D9AE87A6}">
      <dgm:prSet phldrT="[文字]"/>
      <dgm:spPr/>
      <dgm:t>
        <a:bodyPr/>
        <a:lstStyle/>
        <a:p>
          <a:r>
            <a:rPr lang="en-US" altLang="zh-TW" dirty="0">
              <a:latin typeface="Microsoft JhengHei" panose="020B0604030504040204" pitchFamily="34" charset="-120"/>
              <a:ea typeface="Microsoft JhengHei" panose="020B0604030504040204" pitchFamily="34" charset="-120"/>
            </a:rPr>
            <a:t>TF</a:t>
          </a:r>
          <a:r>
            <a:rPr lang="zh-TW" altLang="en-US" dirty="0">
              <a:latin typeface="Microsoft JhengHei" panose="020B0604030504040204" pitchFamily="34" charset="-120"/>
              <a:ea typeface="Microsoft JhengHei" panose="020B0604030504040204" pitchFamily="34" charset="-120"/>
            </a:rPr>
            <a:t>篩選詞彙</a:t>
          </a:r>
          <a:br>
            <a:rPr lang="en-US" altLang="zh-TW" dirty="0">
              <a:latin typeface="Microsoft JhengHei" panose="020B0604030504040204" pitchFamily="34" charset="-120"/>
              <a:ea typeface="Microsoft JhengHei" panose="020B0604030504040204" pitchFamily="34" charset="-120"/>
            </a:rPr>
          </a:br>
          <a:r>
            <a:rPr lang="zh-TW" altLang="en-US" dirty="0">
              <a:latin typeface="Microsoft JhengHei" panose="020B0604030504040204" pitchFamily="34" charset="-120"/>
              <a:ea typeface="Microsoft JhengHei" panose="020B0604030504040204" pitchFamily="34" charset="-120"/>
            </a:rPr>
            <a:t>剔除停用詞</a:t>
          </a:r>
          <a:endParaRPr lang="zh-TW" altLang="en-US" dirty="0"/>
        </a:p>
      </dgm:t>
    </dgm:pt>
    <dgm:pt modelId="{49D20B88-43B1-2D45-A461-82DB089E74E5}" type="parTrans" cxnId="{D745F60B-68EE-EB49-9AD7-957562FA5934}">
      <dgm:prSet/>
      <dgm:spPr/>
      <dgm:t>
        <a:bodyPr/>
        <a:lstStyle/>
        <a:p>
          <a:endParaRPr lang="zh-TW" altLang="en-US"/>
        </a:p>
      </dgm:t>
    </dgm:pt>
    <dgm:pt modelId="{F2E37212-09A5-9D43-87CE-16B65F8A67DD}" type="sibTrans" cxnId="{D745F60B-68EE-EB49-9AD7-957562FA5934}">
      <dgm:prSet/>
      <dgm:spPr/>
      <dgm:t>
        <a:bodyPr/>
        <a:lstStyle/>
        <a:p>
          <a:endParaRPr lang="zh-TW" altLang="en-US"/>
        </a:p>
      </dgm:t>
    </dgm:pt>
    <dgm:pt modelId="{BB64EFC3-642A-1840-890F-066A7D096923}">
      <dgm:prSet phldrT="[文字]"/>
      <dgm:spPr/>
      <dgm:t>
        <a:bodyPr/>
        <a:lstStyle/>
        <a:p>
          <a:r>
            <a:rPr lang="zh-TW" altLang="en-US">
              <a:latin typeface="Microsoft JhengHei" panose="020B0604030504040204" pitchFamily="34" charset="-120"/>
              <a:ea typeface="Microsoft JhengHei" panose="020B0604030504040204" pitchFamily="34" charset="-120"/>
            </a:rPr>
            <a:t>提供</a:t>
          </a:r>
          <a:r>
            <a:rPr lang="en-US" altLang="zh-TW">
              <a:latin typeface="Microsoft JhengHei" panose="020B0604030504040204" pitchFamily="34" charset="-120"/>
              <a:ea typeface="Microsoft JhengHei" panose="020B0604030504040204" pitchFamily="34" charset="-120"/>
            </a:rPr>
            <a:t>TOP20</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熱搜關鍵字</a:t>
          </a:r>
          <a:endParaRPr lang="zh-TW" altLang="en-US" dirty="0"/>
        </a:p>
      </dgm:t>
    </dgm:pt>
    <dgm:pt modelId="{595B1131-0697-E844-ABFB-79C396EA9251}" type="parTrans" cxnId="{56CBC440-D65A-EC46-8E96-EB3C101CCBF7}">
      <dgm:prSet/>
      <dgm:spPr/>
      <dgm:t>
        <a:bodyPr/>
        <a:lstStyle/>
        <a:p>
          <a:endParaRPr lang="zh-TW" altLang="en-US"/>
        </a:p>
      </dgm:t>
    </dgm:pt>
    <dgm:pt modelId="{A6ABC1BE-440C-4749-ACA6-CE5E4E13C2C2}" type="sibTrans" cxnId="{56CBC440-D65A-EC46-8E96-EB3C101CCBF7}">
      <dgm:prSet/>
      <dgm:spPr/>
      <dgm:t>
        <a:bodyPr/>
        <a:lstStyle/>
        <a:p>
          <a:endParaRPr lang="zh-TW" altLang="en-US"/>
        </a:p>
      </dgm:t>
    </dgm:pt>
    <dgm:pt modelId="{30F261F0-50F6-0C41-B29C-82E3972BE018}">
      <dgm:prSet/>
      <dgm:spPr/>
      <dgm:t>
        <a:bodyPr/>
        <a:lstStyle/>
        <a:p>
          <a:r>
            <a:rPr lang="zh-TW" altLang="en-US">
              <a:latin typeface="Microsoft JhengHei" panose="020B0604030504040204" pitchFamily="34" charset="-120"/>
              <a:ea typeface="Microsoft JhengHei" panose="020B0604030504040204" pitchFamily="34" charset="-120"/>
            </a:rPr>
            <a:t>將影片音檔</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轉為文字檔案</a:t>
          </a:r>
          <a:endParaRPr lang="zh-TW" altLang="en-US" dirty="0"/>
        </a:p>
      </dgm:t>
    </dgm:pt>
    <dgm:pt modelId="{B73541A3-AACC-004B-8D6E-D82A2FADE2C4}" type="parTrans" cxnId="{B3D636BA-D903-7F41-B335-8DE02EF0C268}">
      <dgm:prSet/>
      <dgm:spPr/>
      <dgm:t>
        <a:bodyPr/>
        <a:lstStyle/>
        <a:p>
          <a:endParaRPr lang="zh-TW" altLang="en-US"/>
        </a:p>
      </dgm:t>
    </dgm:pt>
    <dgm:pt modelId="{EDBA3E8F-A8D2-0B4B-B889-34826BE39D10}" type="sibTrans" cxnId="{B3D636BA-D903-7F41-B335-8DE02EF0C268}">
      <dgm:prSet/>
      <dgm:spPr/>
      <dgm:t>
        <a:bodyPr/>
        <a:lstStyle/>
        <a:p>
          <a:endParaRPr lang="zh-TW" altLang="en-US"/>
        </a:p>
      </dgm:t>
    </dgm:pt>
    <dgm:pt modelId="{076E7DFD-E159-CD45-AEA4-5C782A4C69B4}">
      <dgm:prSet/>
      <dgm:spPr/>
      <dgm:t>
        <a:bodyPr/>
        <a:lstStyle/>
        <a:p>
          <a:r>
            <a:rPr lang="zh-TW" altLang="en-US">
              <a:latin typeface="Microsoft JhengHei" panose="020B0604030504040204" pitchFamily="34" charset="-120"/>
              <a:ea typeface="Microsoft JhengHei" panose="020B0604030504040204" pitchFamily="34" charset="-120"/>
            </a:rPr>
            <a:t>文字資料輸入</a:t>
          </a:r>
          <a:br>
            <a:rPr lang="en-US" altLang="zh-TW">
              <a:latin typeface="Microsoft JhengHei" panose="020B0604030504040204" pitchFamily="34" charset="-120"/>
              <a:ea typeface="Microsoft JhengHei" panose="020B0604030504040204" pitchFamily="34" charset="-120"/>
            </a:rPr>
          </a:br>
          <a:r>
            <a:rPr lang="zh-TW" altLang="en-US">
              <a:latin typeface="Microsoft JhengHei" panose="020B0604030504040204" pitchFamily="34" charset="-120"/>
              <a:ea typeface="Microsoft JhengHei" panose="020B0604030504040204" pitchFamily="34" charset="-120"/>
            </a:rPr>
            <a:t>斷詞工具演算</a:t>
          </a:r>
          <a:endParaRPr lang="zh-TW" altLang="en-US" dirty="0"/>
        </a:p>
      </dgm:t>
    </dgm:pt>
    <dgm:pt modelId="{48BDC662-5B83-494E-803D-C621EE316AD4}" type="parTrans" cxnId="{44BBABB4-2292-9B4F-AEE7-5DDB8E5B6D36}">
      <dgm:prSet/>
      <dgm:spPr/>
      <dgm:t>
        <a:bodyPr/>
        <a:lstStyle/>
        <a:p>
          <a:endParaRPr lang="zh-TW" altLang="en-US"/>
        </a:p>
      </dgm:t>
    </dgm:pt>
    <dgm:pt modelId="{1B8AE75B-66DE-E240-A193-ABDFA25E10FC}" type="sibTrans" cxnId="{44BBABB4-2292-9B4F-AEE7-5DDB8E5B6D36}">
      <dgm:prSet/>
      <dgm:spPr/>
      <dgm:t>
        <a:bodyPr/>
        <a:lstStyle/>
        <a:p>
          <a:endParaRPr lang="zh-TW" altLang="en-US"/>
        </a:p>
      </dgm:t>
    </dgm:pt>
    <dgm:pt modelId="{E6306A28-4335-F647-9DD1-251CE22C7525}" type="pres">
      <dgm:prSet presAssocID="{FF410371-E3D7-4843-B9AB-34CA2759BDC5}" presName="Name0" presStyleCnt="0">
        <dgm:presLayoutVars>
          <dgm:dir/>
          <dgm:animLvl val="lvl"/>
          <dgm:resizeHandles val="exact"/>
        </dgm:presLayoutVars>
      </dgm:prSet>
      <dgm:spPr/>
    </dgm:pt>
    <dgm:pt modelId="{8CA5CAB8-1675-8646-B80D-13CD03CE235A}" type="pres">
      <dgm:prSet presAssocID="{2A281B66-142E-C148-8BD4-0223EFA7F4D4}" presName="parTxOnly" presStyleLbl="node1" presStyleIdx="0" presStyleCnt="5">
        <dgm:presLayoutVars>
          <dgm:chMax val="0"/>
          <dgm:chPref val="0"/>
          <dgm:bulletEnabled val="1"/>
        </dgm:presLayoutVars>
      </dgm:prSet>
      <dgm:spPr/>
    </dgm:pt>
    <dgm:pt modelId="{F4558B8E-A9D3-9D4B-86BA-4CE0EB119480}" type="pres">
      <dgm:prSet presAssocID="{05505197-F838-2740-8BB6-06F1F9552C43}" presName="parTxOnlySpace" presStyleCnt="0"/>
      <dgm:spPr/>
    </dgm:pt>
    <dgm:pt modelId="{B597B661-68E1-1B41-BC5A-F84E843FED96}" type="pres">
      <dgm:prSet presAssocID="{30F261F0-50F6-0C41-B29C-82E3972BE018}" presName="parTxOnly" presStyleLbl="node1" presStyleIdx="1" presStyleCnt="5">
        <dgm:presLayoutVars>
          <dgm:chMax val="0"/>
          <dgm:chPref val="0"/>
          <dgm:bulletEnabled val="1"/>
        </dgm:presLayoutVars>
      </dgm:prSet>
      <dgm:spPr/>
    </dgm:pt>
    <dgm:pt modelId="{280E9CD4-9D9C-714C-8D40-7D101959EA57}" type="pres">
      <dgm:prSet presAssocID="{EDBA3E8F-A8D2-0B4B-B889-34826BE39D10}" presName="parTxOnlySpace" presStyleCnt="0"/>
      <dgm:spPr/>
    </dgm:pt>
    <dgm:pt modelId="{5B5C1399-96A6-5348-90E3-BB9966E432FC}" type="pres">
      <dgm:prSet presAssocID="{076E7DFD-E159-CD45-AEA4-5C782A4C69B4}" presName="parTxOnly" presStyleLbl="node1" presStyleIdx="2" presStyleCnt="5" custLinFactNeighborY="-16563">
        <dgm:presLayoutVars>
          <dgm:chMax val="0"/>
          <dgm:chPref val="0"/>
          <dgm:bulletEnabled val="1"/>
        </dgm:presLayoutVars>
      </dgm:prSet>
      <dgm:spPr/>
    </dgm:pt>
    <dgm:pt modelId="{8EECE140-BD08-D446-A1EC-13CC2348CA30}" type="pres">
      <dgm:prSet presAssocID="{1B8AE75B-66DE-E240-A193-ABDFA25E10FC}" presName="parTxOnlySpace" presStyleCnt="0"/>
      <dgm:spPr/>
    </dgm:pt>
    <dgm:pt modelId="{A8DC40E2-DD5E-D34F-B8F7-328E7DB280CC}" type="pres">
      <dgm:prSet presAssocID="{2505C9CF-8D62-8C41-AD06-CCC5D9AE87A6}" presName="parTxOnly" presStyleLbl="node1" presStyleIdx="3" presStyleCnt="5">
        <dgm:presLayoutVars>
          <dgm:chMax val="0"/>
          <dgm:chPref val="0"/>
          <dgm:bulletEnabled val="1"/>
        </dgm:presLayoutVars>
      </dgm:prSet>
      <dgm:spPr/>
    </dgm:pt>
    <dgm:pt modelId="{F04D43E3-244B-C04F-9FA4-1676AE17D14C}" type="pres">
      <dgm:prSet presAssocID="{F2E37212-09A5-9D43-87CE-16B65F8A67DD}" presName="parTxOnlySpace" presStyleCnt="0"/>
      <dgm:spPr/>
    </dgm:pt>
    <dgm:pt modelId="{8A7FAF40-93E3-F446-980A-EA1093FD4380}" type="pres">
      <dgm:prSet presAssocID="{BB64EFC3-642A-1840-890F-066A7D096923}" presName="parTxOnly" presStyleLbl="node1" presStyleIdx="4" presStyleCnt="5">
        <dgm:presLayoutVars>
          <dgm:chMax val="0"/>
          <dgm:chPref val="0"/>
          <dgm:bulletEnabled val="1"/>
        </dgm:presLayoutVars>
      </dgm:prSet>
      <dgm:spPr/>
    </dgm:pt>
  </dgm:ptLst>
  <dgm:cxnLst>
    <dgm:cxn modelId="{D745F60B-68EE-EB49-9AD7-957562FA5934}" srcId="{FF410371-E3D7-4843-B9AB-34CA2759BDC5}" destId="{2505C9CF-8D62-8C41-AD06-CCC5D9AE87A6}" srcOrd="3" destOrd="0" parTransId="{49D20B88-43B1-2D45-A461-82DB089E74E5}" sibTransId="{F2E37212-09A5-9D43-87CE-16B65F8A67DD}"/>
    <dgm:cxn modelId="{D0B8D131-B954-7E42-9C09-C160EFC88C3F}" type="presOf" srcId="{2505C9CF-8D62-8C41-AD06-CCC5D9AE87A6}" destId="{A8DC40E2-DD5E-D34F-B8F7-328E7DB280CC}" srcOrd="0" destOrd="0" presId="urn:microsoft.com/office/officeart/2005/8/layout/chevron1"/>
    <dgm:cxn modelId="{56CBC440-D65A-EC46-8E96-EB3C101CCBF7}" srcId="{FF410371-E3D7-4843-B9AB-34CA2759BDC5}" destId="{BB64EFC3-642A-1840-890F-066A7D096923}" srcOrd="4" destOrd="0" parTransId="{595B1131-0697-E844-ABFB-79C396EA9251}" sibTransId="{A6ABC1BE-440C-4749-ACA6-CE5E4E13C2C2}"/>
    <dgm:cxn modelId="{4D68F060-167F-DD48-ADEE-3812E1E6678D}" type="presOf" srcId="{076E7DFD-E159-CD45-AEA4-5C782A4C69B4}" destId="{5B5C1399-96A6-5348-90E3-BB9966E432FC}" srcOrd="0" destOrd="0" presId="urn:microsoft.com/office/officeart/2005/8/layout/chevron1"/>
    <dgm:cxn modelId="{C34A9941-2BC4-D842-B873-32B1D06108CA}" srcId="{FF410371-E3D7-4843-B9AB-34CA2759BDC5}" destId="{2A281B66-142E-C148-8BD4-0223EFA7F4D4}" srcOrd="0" destOrd="0" parTransId="{E904AD84-078F-E44F-A70D-33FEECD3C163}" sibTransId="{05505197-F838-2740-8BB6-06F1F9552C43}"/>
    <dgm:cxn modelId="{5A96B258-E9AD-3E42-9624-E906E096201C}" type="presOf" srcId="{FF410371-E3D7-4843-B9AB-34CA2759BDC5}" destId="{E6306A28-4335-F647-9DD1-251CE22C7525}" srcOrd="0" destOrd="0" presId="urn:microsoft.com/office/officeart/2005/8/layout/chevron1"/>
    <dgm:cxn modelId="{44BBABB4-2292-9B4F-AEE7-5DDB8E5B6D36}" srcId="{FF410371-E3D7-4843-B9AB-34CA2759BDC5}" destId="{076E7DFD-E159-CD45-AEA4-5C782A4C69B4}" srcOrd="2" destOrd="0" parTransId="{48BDC662-5B83-494E-803D-C621EE316AD4}" sibTransId="{1B8AE75B-66DE-E240-A193-ABDFA25E10FC}"/>
    <dgm:cxn modelId="{B3D636BA-D903-7F41-B335-8DE02EF0C268}" srcId="{FF410371-E3D7-4843-B9AB-34CA2759BDC5}" destId="{30F261F0-50F6-0C41-B29C-82E3972BE018}" srcOrd="1" destOrd="0" parTransId="{B73541A3-AACC-004B-8D6E-D82A2FADE2C4}" sibTransId="{EDBA3E8F-A8D2-0B4B-B889-34826BE39D10}"/>
    <dgm:cxn modelId="{49AD6FC4-2957-5744-83C1-4CBE2F79C8D4}" type="presOf" srcId="{30F261F0-50F6-0C41-B29C-82E3972BE018}" destId="{B597B661-68E1-1B41-BC5A-F84E843FED96}" srcOrd="0" destOrd="0" presId="urn:microsoft.com/office/officeart/2005/8/layout/chevron1"/>
    <dgm:cxn modelId="{A4C093F0-1239-8C47-A9B7-4D939FFE8C62}" type="presOf" srcId="{BB64EFC3-642A-1840-890F-066A7D096923}" destId="{8A7FAF40-93E3-F446-980A-EA1093FD4380}" srcOrd="0" destOrd="0" presId="urn:microsoft.com/office/officeart/2005/8/layout/chevron1"/>
    <dgm:cxn modelId="{0112E2F5-8E1D-A34C-937B-E5ADEEA0E32A}" type="presOf" srcId="{2A281B66-142E-C148-8BD4-0223EFA7F4D4}" destId="{8CA5CAB8-1675-8646-B80D-13CD03CE235A}" srcOrd="0" destOrd="0" presId="urn:microsoft.com/office/officeart/2005/8/layout/chevron1"/>
    <dgm:cxn modelId="{FE748BFA-2BB8-664F-A097-2889CACD4A07}" type="presParOf" srcId="{E6306A28-4335-F647-9DD1-251CE22C7525}" destId="{8CA5CAB8-1675-8646-B80D-13CD03CE235A}" srcOrd="0" destOrd="0" presId="urn:microsoft.com/office/officeart/2005/8/layout/chevron1"/>
    <dgm:cxn modelId="{A4CDAE81-59B6-3546-9A4A-9D48FB3FCC17}" type="presParOf" srcId="{E6306A28-4335-F647-9DD1-251CE22C7525}" destId="{F4558B8E-A9D3-9D4B-86BA-4CE0EB119480}" srcOrd="1" destOrd="0" presId="urn:microsoft.com/office/officeart/2005/8/layout/chevron1"/>
    <dgm:cxn modelId="{C098BC1A-07EE-5149-BBA7-29C9CC7A6D89}" type="presParOf" srcId="{E6306A28-4335-F647-9DD1-251CE22C7525}" destId="{B597B661-68E1-1B41-BC5A-F84E843FED96}" srcOrd="2" destOrd="0" presId="urn:microsoft.com/office/officeart/2005/8/layout/chevron1"/>
    <dgm:cxn modelId="{C11063F5-8581-5D4A-9003-CE258E7CF2E7}" type="presParOf" srcId="{E6306A28-4335-F647-9DD1-251CE22C7525}" destId="{280E9CD4-9D9C-714C-8D40-7D101959EA57}" srcOrd="3" destOrd="0" presId="urn:microsoft.com/office/officeart/2005/8/layout/chevron1"/>
    <dgm:cxn modelId="{33BD11BC-0D63-1948-BDA1-7C489A325911}" type="presParOf" srcId="{E6306A28-4335-F647-9DD1-251CE22C7525}" destId="{5B5C1399-96A6-5348-90E3-BB9966E432FC}" srcOrd="4" destOrd="0" presId="urn:microsoft.com/office/officeart/2005/8/layout/chevron1"/>
    <dgm:cxn modelId="{7716290E-824E-4B4C-BB25-B583C8E47579}" type="presParOf" srcId="{E6306A28-4335-F647-9DD1-251CE22C7525}" destId="{8EECE140-BD08-D446-A1EC-13CC2348CA30}" srcOrd="5" destOrd="0" presId="urn:microsoft.com/office/officeart/2005/8/layout/chevron1"/>
    <dgm:cxn modelId="{CBD569A0-4AE0-504E-A18C-7E3BB21C58A3}" type="presParOf" srcId="{E6306A28-4335-F647-9DD1-251CE22C7525}" destId="{A8DC40E2-DD5E-D34F-B8F7-328E7DB280CC}" srcOrd="6" destOrd="0" presId="urn:microsoft.com/office/officeart/2005/8/layout/chevron1"/>
    <dgm:cxn modelId="{5B86981F-F36B-FA46-8622-847BDAA1F17D}" type="presParOf" srcId="{E6306A28-4335-F647-9DD1-251CE22C7525}" destId="{F04D43E3-244B-C04F-9FA4-1676AE17D14C}" srcOrd="7" destOrd="0" presId="urn:microsoft.com/office/officeart/2005/8/layout/chevron1"/>
    <dgm:cxn modelId="{12B4BB4E-2FE9-D542-8B9F-E1DB4347A797}" type="presParOf" srcId="{E6306A28-4335-F647-9DD1-251CE22C7525}" destId="{8A7FAF40-93E3-F446-980A-EA1093FD438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F10DD-9505-4317-BFCE-BE690B65EBFC}">
      <dsp:nvSpPr>
        <dsp:cNvPr id="0" name=""/>
        <dsp:cNvSpPr/>
      </dsp:nvSpPr>
      <dsp:spPr>
        <a:xfrm>
          <a:off x="1864458" y="1164405"/>
          <a:ext cx="1132892" cy="11328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4FBBF5-C647-44F9-8BF2-04FC8E07B2C8}">
      <dsp:nvSpPr>
        <dsp:cNvPr id="0" name=""/>
        <dsp:cNvSpPr/>
      </dsp:nvSpPr>
      <dsp:spPr>
        <a:xfrm>
          <a:off x="6012" y="2406032"/>
          <a:ext cx="4849783" cy="123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100000"/>
            </a:lnSpc>
            <a:spcBef>
              <a:spcPct val="0"/>
            </a:spcBef>
            <a:spcAft>
              <a:spcPct val="35000"/>
            </a:spcAft>
            <a:buNone/>
            <a:defRPr b="1"/>
          </a:pPr>
          <a:r>
            <a:rPr lang="zh-TW" sz="2800" kern="1200" baseline="0" dirty="0">
              <a:solidFill>
                <a:schemeClr val="accent1">
                  <a:lumMod val="50000"/>
                </a:schemeClr>
              </a:solidFill>
              <a:latin typeface="Calibri Light" panose="020F0302020204030204" pitchFamily="34" charset="0"/>
              <a:ea typeface="微軟正黑體" panose="020B0604030504040204" pitchFamily="34" charset="-120"/>
            </a:rPr>
            <a:t>熱搜關鍵字</a:t>
          </a:r>
          <a:br>
            <a:rPr lang="en-US" altLang="zh-TW" sz="2800" kern="1200" baseline="0" dirty="0">
              <a:solidFill>
                <a:schemeClr val="accent1">
                  <a:lumMod val="50000"/>
                </a:schemeClr>
              </a:solidFill>
              <a:latin typeface="Calibri Light" panose="020F0302020204030204" pitchFamily="34" charset="0"/>
              <a:ea typeface="微軟正黑體" panose="020B0604030504040204" pitchFamily="34" charset="-120"/>
            </a:rPr>
          </a:br>
          <a:r>
            <a:rPr lang="zh-TW" sz="2800" kern="1200" baseline="0" dirty="0">
              <a:solidFill>
                <a:schemeClr val="accent1">
                  <a:lumMod val="50000"/>
                </a:schemeClr>
              </a:solidFill>
              <a:latin typeface="Calibri Light" panose="020F0302020204030204" pitchFamily="34" charset="0"/>
              <a:ea typeface="微軟正黑體" panose="020B0604030504040204" pitchFamily="34" charset="-120"/>
            </a:rPr>
            <a:t>萃取</a:t>
          </a:r>
          <a:r>
            <a:rPr lang="zh-TW" altLang="en-US" sz="2800" kern="1200" baseline="0" dirty="0">
              <a:solidFill>
                <a:schemeClr val="accent1">
                  <a:lumMod val="50000"/>
                </a:schemeClr>
              </a:solidFill>
              <a:latin typeface="Calibri Light" panose="020F0302020204030204" pitchFamily="34" charset="0"/>
              <a:ea typeface="微軟正黑體" panose="020B0604030504040204" pitchFamily="34" charset="-120"/>
            </a:rPr>
            <a:t>排序</a:t>
          </a:r>
          <a:endParaRPr lang="en-US" sz="2800" kern="1200" baseline="0" dirty="0">
            <a:solidFill>
              <a:schemeClr val="accent1">
                <a:lumMod val="50000"/>
              </a:schemeClr>
            </a:solidFill>
            <a:latin typeface="Calibri Light" panose="020F0302020204030204" pitchFamily="34" charset="0"/>
            <a:ea typeface="微軟正黑體" panose="020B0604030504040204" pitchFamily="34" charset="-120"/>
          </a:endParaRPr>
        </a:p>
      </dsp:txBody>
      <dsp:txXfrm>
        <a:off x="6012" y="2406032"/>
        <a:ext cx="4849783" cy="1235250"/>
      </dsp:txXfrm>
    </dsp:sp>
    <dsp:sp modelId="{F70D9E71-7162-455F-BA42-9CC72E466D24}">
      <dsp:nvSpPr>
        <dsp:cNvPr id="0" name=""/>
        <dsp:cNvSpPr/>
      </dsp:nvSpPr>
      <dsp:spPr>
        <a:xfrm>
          <a:off x="826210" y="3776927"/>
          <a:ext cx="3236835" cy="379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zh-TW" altLang="en-US" sz="1800" kern="1200" baseline="0" dirty="0">
              <a:latin typeface="Calibri Light" panose="020F0302020204030204" pitchFamily="34" charset="0"/>
              <a:ea typeface="微軟正黑體" panose="020B0604030504040204" pitchFamily="34" charset="-120"/>
            </a:rPr>
            <a:t>自文稿篩選產品熱搜關鍵字，節省撰稿時間與人力</a:t>
          </a:r>
          <a:endParaRPr lang="en-US" altLang="zh-TW" sz="1800" kern="1200" baseline="0" dirty="0">
            <a:latin typeface="Calibri Light" panose="020F0302020204030204" pitchFamily="34" charset="0"/>
            <a:ea typeface="微軟正黑體" panose="020B0604030504040204" pitchFamily="34" charset="-120"/>
          </a:endParaRPr>
        </a:p>
      </dsp:txBody>
      <dsp:txXfrm>
        <a:off x="826210" y="3776927"/>
        <a:ext cx="3236835" cy="379593"/>
      </dsp:txXfrm>
    </dsp:sp>
    <dsp:sp modelId="{472E9D89-B690-4B3D-A7B1-A553C660EF6D}">
      <dsp:nvSpPr>
        <dsp:cNvPr id="0" name=""/>
        <dsp:cNvSpPr/>
      </dsp:nvSpPr>
      <dsp:spPr>
        <a:xfrm>
          <a:off x="7266786" y="1164405"/>
          <a:ext cx="1132892" cy="11328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AE4E10-375E-4DC1-9750-087D2A989AA3}">
      <dsp:nvSpPr>
        <dsp:cNvPr id="0" name=""/>
        <dsp:cNvSpPr/>
      </dsp:nvSpPr>
      <dsp:spPr>
        <a:xfrm>
          <a:off x="5422242" y="2406032"/>
          <a:ext cx="4821979" cy="123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100000"/>
            </a:lnSpc>
            <a:spcBef>
              <a:spcPct val="0"/>
            </a:spcBef>
            <a:spcAft>
              <a:spcPct val="35000"/>
            </a:spcAft>
            <a:buNone/>
            <a:defRPr b="1"/>
          </a:pPr>
          <a:r>
            <a:rPr lang="zh-TW" sz="2800" kern="1200" baseline="0" dirty="0">
              <a:solidFill>
                <a:schemeClr val="accent1">
                  <a:lumMod val="50000"/>
                </a:schemeClr>
              </a:solidFill>
              <a:latin typeface="Calibri Light" panose="020F0302020204030204" pitchFamily="34" charset="0"/>
              <a:ea typeface="微軟正黑體" panose="020B0604030504040204" pitchFamily="34" charset="-120"/>
            </a:rPr>
            <a:t>文稿評分</a:t>
          </a:r>
          <a:br>
            <a:rPr lang="en-US" altLang="zh-TW" sz="2800" kern="1200" baseline="0" dirty="0">
              <a:solidFill>
                <a:schemeClr val="accent1">
                  <a:lumMod val="50000"/>
                </a:schemeClr>
              </a:solidFill>
              <a:latin typeface="Calibri Light" panose="020F0302020204030204" pitchFamily="34" charset="0"/>
              <a:ea typeface="微軟正黑體" panose="020B0604030504040204" pitchFamily="34" charset="-120"/>
            </a:rPr>
          </a:br>
          <a:r>
            <a:rPr lang="zh-TW" altLang="en-US" sz="2800" kern="1200" baseline="0" dirty="0">
              <a:solidFill>
                <a:schemeClr val="accent1">
                  <a:lumMod val="50000"/>
                </a:schemeClr>
              </a:solidFill>
              <a:latin typeface="Calibri Light" panose="020F0302020204030204" pitchFamily="34" charset="0"/>
              <a:ea typeface="微軟正黑體" panose="020B0604030504040204" pitchFamily="34" charset="-120"/>
            </a:rPr>
            <a:t>深度比對</a:t>
          </a:r>
          <a:endParaRPr lang="en-US" sz="2800" kern="1200" baseline="0" dirty="0">
            <a:solidFill>
              <a:schemeClr val="accent1">
                <a:lumMod val="50000"/>
              </a:schemeClr>
            </a:solidFill>
            <a:latin typeface="Calibri Light" panose="020F0302020204030204" pitchFamily="34" charset="0"/>
            <a:ea typeface="微軟正黑體" panose="020B0604030504040204" pitchFamily="34" charset="-120"/>
          </a:endParaRPr>
        </a:p>
      </dsp:txBody>
      <dsp:txXfrm>
        <a:off x="5422242" y="2406032"/>
        <a:ext cx="4821979" cy="1235250"/>
      </dsp:txXfrm>
    </dsp:sp>
    <dsp:sp modelId="{4A505C5A-2D98-4874-AA74-5973EF06DCAA}">
      <dsp:nvSpPr>
        <dsp:cNvPr id="0" name=""/>
        <dsp:cNvSpPr/>
      </dsp:nvSpPr>
      <dsp:spPr>
        <a:xfrm>
          <a:off x="6127031" y="3804994"/>
          <a:ext cx="3236835" cy="379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zh-TW" altLang="en-US" sz="1800" kern="1200" baseline="0" dirty="0">
              <a:latin typeface="Calibri Light" panose="020F0302020204030204" pitchFamily="34" charset="0"/>
              <a:ea typeface="微軟正黑體" panose="020B0604030504040204" pitchFamily="34" charset="-120"/>
            </a:rPr>
            <a:t>新建文案與資料庫優質文稿進行相似度比對＆深度評分</a:t>
          </a:r>
          <a:endParaRPr lang="en-US" sz="1800" kern="1200" baseline="0" dirty="0">
            <a:latin typeface="Calibri Light" panose="020F0302020204030204" pitchFamily="34" charset="0"/>
            <a:ea typeface="微軟正黑體" panose="020B0604030504040204" pitchFamily="34" charset="-120"/>
          </a:endParaRPr>
        </a:p>
      </dsp:txBody>
      <dsp:txXfrm>
        <a:off x="6127031" y="3804994"/>
        <a:ext cx="3236835" cy="3795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265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網路爬蟲</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YouTube</a:t>
          </a:r>
          <a:r>
            <a:rPr lang="zh-TW" altLang="en-US" sz="1100" kern="1200" dirty="0">
              <a:latin typeface="Microsoft JhengHei" panose="020B0604030504040204" pitchFamily="34" charset="-120"/>
              <a:ea typeface="Microsoft JhengHei" panose="020B0604030504040204" pitchFamily="34" charset="-120"/>
            </a:rPr>
            <a:t>熱門</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產品影片</a:t>
          </a:r>
          <a:endParaRPr lang="zh-TW" altLang="en-US" sz="1100" kern="1200" dirty="0"/>
        </a:p>
      </dsp:txBody>
      <dsp:txXfrm>
        <a:off x="373815" y="0"/>
        <a:ext cx="1619353" cy="742324"/>
      </dsp:txXfrm>
    </dsp:sp>
    <dsp:sp modelId="{B597B661-68E1-1B41-BC5A-F84E843FED96}">
      <dsp:nvSpPr>
        <dsp:cNvPr id="0" name=""/>
        <dsp:cNvSpPr/>
      </dsp:nvSpPr>
      <dsp:spPr>
        <a:xfrm>
          <a:off x="2128163" y="0"/>
          <a:ext cx="2361677"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將影片音檔</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轉為文字檔案</a:t>
          </a:r>
          <a:endParaRPr lang="zh-TW" altLang="en-US" sz="1100" kern="1200" dirty="0"/>
        </a:p>
      </dsp:txBody>
      <dsp:txXfrm>
        <a:off x="2499325" y="0"/>
        <a:ext cx="1619353" cy="742324"/>
      </dsp:txXfrm>
    </dsp:sp>
    <dsp:sp modelId="{5B5C1399-96A6-5348-90E3-BB9966E432FC}">
      <dsp:nvSpPr>
        <dsp:cNvPr id="0" name=""/>
        <dsp:cNvSpPr/>
      </dsp:nvSpPr>
      <dsp:spPr>
        <a:xfrm>
          <a:off x="425367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文字資料輸入</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斷詞工具演算</a:t>
          </a:r>
          <a:endParaRPr lang="zh-TW" altLang="en-US" sz="1100" kern="1200" dirty="0"/>
        </a:p>
      </dsp:txBody>
      <dsp:txXfrm>
        <a:off x="4624835" y="0"/>
        <a:ext cx="1619353" cy="742324"/>
      </dsp:txXfrm>
    </dsp:sp>
    <dsp:sp modelId="{A8DC40E2-DD5E-D34F-B8F7-328E7DB280CC}">
      <dsp:nvSpPr>
        <dsp:cNvPr id="0" name=""/>
        <dsp:cNvSpPr/>
      </dsp:nvSpPr>
      <dsp:spPr>
        <a:xfrm>
          <a:off x="637918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altLang="zh-TW" sz="1100" kern="1200" dirty="0">
              <a:latin typeface="Microsoft JhengHei" panose="020B0604030504040204" pitchFamily="34" charset="-120"/>
              <a:ea typeface="Microsoft JhengHei" panose="020B0604030504040204" pitchFamily="34" charset="-120"/>
            </a:rPr>
            <a:t>TF</a:t>
          </a:r>
          <a:r>
            <a:rPr lang="zh-TW" altLang="en-US" sz="1100" kern="1200" dirty="0">
              <a:latin typeface="Microsoft JhengHei" panose="020B0604030504040204" pitchFamily="34" charset="-120"/>
              <a:ea typeface="Microsoft JhengHei" panose="020B0604030504040204" pitchFamily="34" charset="-120"/>
            </a:rPr>
            <a:t>篩選詞彙</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剔除停用詞</a:t>
          </a:r>
          <a:endParaRPr lang="zh-TW" altLang="en-US" sz="1100" kern="1200" dirty="0"/>
        </a:p>
      </dsp:txBody>
      <dsp:txXfrm>
        <a:off x="6750345" y="0"/>
        <a:ext cx="1619353" cy="742324"/>
      </dsp:txXfrm>
    </dsp:sp>
    <dsp:sp modelId="{8A7FAF40-93E3-F446-980A-EA1093FD4380}">
      <dsp:nvSpPr>
        <dsp:cNvPr id="0" name=""/>
        <dsp:cNvSpPr/>
      </dsp:nvSpPr>
      <dsp:spPr>
        <a:xfrm>
          <a:off x="850469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提供</a:t>
          </a:r>
          <a:r>
            <a:rPr lang="en-US" altLang="zh-TW" sz="1100" kern="1200">
              <a:latin typeface="Microsoft JhengHei" panose="020B0604030504040204" pitchFamily="34" charset="-120"/>
              <a:ea typeface="Microsoft JhengHei" panose="020B0604030504040204" pitchFamily="34" charset="-120"/>
            </a:rPr>
            <a:t>TOP20</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熱搜關鍵字</a:t>
          </a:r>
          <a:endParaRPr lang="zh-TW" altLang="en-US" sz="1100" kern="1200" dirty="0"/>
        </a:p>
      </dsp:txBody>
      <dsp:txXfrm>
        <a:off x="8875855" y="0"/>
        <a:ext cx="1619353" cy="7423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265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網路爬蟲</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YouTube</a:t>
          </a:r>
          <a:r>
            <a:rPr lang="zh-TW" altLang="en-US" sz="1100" kern="1200" dirty="0">
              <a:latin typeface="Microsoft JhengHei" panose="020B0604030504040204" pitchFamily="34" charset="-120"/>
              <a:ea typeface="Microsoft JhengHei" panose="020B0604030504040204" pitchFamily="34" charset="-120"/>
            </a:rPr>
            <a:t>熱門</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產品影片</a:t>
          </a:r>
          <a:endParaRPr lang="zh-TW" altLang="en-US" sz="1100" kern="1200" dirty="0"/>
        </a:p>
      </dsp:txBody>
      <dsp:txXfrm>
        <a:off x="373815" y="0"/>
        <a:ext cx="1619353" cy="742324"/>
      </dsp:txXfrm>
    </dsp:sp>
    <dsp:sp modelId="{B597B661-68E1-1B41-BC5A-F84E843FED96}">
      <dsp:nvSpPr>
        <dsp:cNvPr id="0" name=""/>
        <dsp:cNvSpPr/>
      </dsp:nvSpPr>
      <dsp:spPr>
        <a:xfrm>
          <a:off x="212816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將影片音檔</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轉為文字檔案</a:t>
          </a:r>
          <a:endParaRPr lang="zh-TW" altLang="en-US" sz="1100" kern="1200" dirty="0"/>
        </a:p>
      </dsp:txBody>
      <dsp:txXfrm>
        <a:off x="2499325" y="0"/>
        <a:ext cx="1619353" cy="742324"/>
      </dsp:txXfrm>
    </dsp:sp>
    <dsp:sp modelId="{5B5C1399-96A6-5348-90E3-BB9966E432FC}">
      <dsp:nvSpPr>
        <dsp:cNvPr id="0" name=""/>
        <dsp:cNvSpPr/>
      </dsp:nvSpPr>
      <dsp:spPr>
        <a:xfrm>
          <a:off x="4253673" y="0"/>
          <a:ext cx="2361677"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文字資料輸入</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斷詞工具演算</a:t>
          </a:r>
          <a:endParaRPr lang="zh-TW" altLang="en-US" sz="1100" kern="1200" dirty="0"/>
        </a:p>
      </dsp:txBody>
      <dsp:txXfrm>
        <a:off x="4624835" y="0"/>
        <a:ext cx="1619353" cy="742324"/>
      </dsp:txXfrm>
    </dsp:sp>
    <dsp:sp modelId="{A8DC40E2-DD5E-D34F-B8F7-328E7DB280CC}">
      <dsp:nvSpPr>
        <dsp:cNvPr id="0" name=""/>
        <dsp:cNvSpPr/>
      </dsp:nvSpPr>
      <dsp:spPr>
        <a:xfrm>
          <a:off x="637918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altLang="zh-TW" sz="1100" kern="1200" dirty="0">
              <a:latin typeface="Microsoft JhengHei" panose="020B0604030504040204" pitchFamily="34" charset="-120"/>
              <a:ea typeface="Microsoft JhengHei" panose="020B0604030504040204" pitchFamily="34" charset="-120"/>
            </a:rPr>
            <a:t>TF</a:t>
          </a:r>
          <a:r>
            <a:rPr lang="zh-TW" altLang="en-US" sz="1100" kern="1200" dirty="0">
              <a:latin typeface="Microsoft JhengHei" panose="020B0604030504040204" pitchFamily="34" charset="-120"/>
              <a:ea typeface="Microsoft JhengHei" panose="020B0604030504040204" pitchFamily="34" charset="-120"/>
            </a:rPr>
            <a:t>篩選詞彙</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剔除停用詞</a:t>
          </a:r>
          <a:endParaRPr lang="zh-TW" altLang="en-US" sz="1100" kern="1200" dirty="0"/>
        </a:p>
      </dsp:txBody>
      <dsp:txXfrm>
        <a:off x="6750345" y="0"/>
        <a:ext cx="1619353" cy="742324"/>
      </dsp:txXfrm>
    </dsp:sp>
    <dsp:sp modelId="{8A7FAF40-93E3-F446-980A-EA1093FD4380}">
      <dsp:nvSpPr>
        <dsp:cNvPr id="0" name=""/>
        <dsp:cNvSpPr/>
      </dsp:nvSpPr>
      <dsp:spPr>
        <a:xfrm>
          <a:off x="850469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提供</a:t>
          </a:r>
          <a:r>
            <a:rPr lang="en-US" altLang="zh-TW" sz="1100" kern="1200">
              <a:latin typeface="Microsoft JhengHei" panose="020B0604030504040204" pitchFamily="34" charset="-120"/>
              <a:ea typeface="Microsoft JhengHei" panose="020B0604030504040204" pitchFamily="34" charset="-120"/>
            </a:rPr>
            <a:t>TOP20</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熱搜關鍵字</a:t>
          </a:r>
          <a:endParaRPr lang="zh-TW" altLang="en-US" sz="1100" kern="1200" dirty="0"/>
        </a:p>
      </dsp:txBody>
      <dsp:txXfrm>
        <a:off x="8875855" y="0"/>
        <a:ext cx="1619353" cy="7423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265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網路爬蟲</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YouTube</a:t>
          </a:r>
          <a:r>
            <a:rPr lang="zh-TW" altLang="en-US" sz="1100" kern="1200" dirty="0">
              <a:latin typeface="Microsoft JhengHei" panose="020B0604030504040204" pitchFamily="34" charset="-120"/>
              <a:ea typeface="Microsoft JhengHei" panose="020B0604030504040204" pitchFamily="34" charset="-120"/>
            </a:rPr>
            <a:t>熱門</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產品影片</a:t>
          </a:r>
          <a:endParaRPr lang="zh-TW" altLang="en-US" sz="1100" kern="1200" dirty="0"/>
        </a:p>
      </dsp:txBody>
      <dsp:txXfrm>
        <a:off x="373815" y="0"/>
        <a:ext cx="1619353" cy="742324"/>
      </dsp:txXfrm>
    </dsp:sp>
    <dsp:sp modelId="{B597B661-68E1-1B41-BC5A-F84E843FED96}">
      <dsp:nvSpPr>
        <dsp:cNvPr id="0" name=""/>
        <dsp:cNvSpPr/>
      </dsp:nvSpPr>
      <dsp:spPr>
        <a:xfrm>
          <a:off x="212816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將影片音檔</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轉為文字檔案</a:t>
          </a:r>
          <a:endParaRPr lang="zh-TW" altLang="en-US" sz="1100" kern="1200" dirty="0"/>
        </a:p>
      </dsp:txBody>
      <dsp:txXfrm>
        <a:off x="2499325" y="0"/>
        <a:ext cx="1619353" cy="742324"/>
      </dsp:txXfrm>
    </dsp:sp>
    <dsp:sp modelId="{5B5C1399-96A6-5348-90E3-BB9966E432FC}">
      <dsp:nvSpPr>
        <dsp:cNvPr id="0" name=""/>
        <dsp:cNvSpPr/>
      </dsp:nvSpPr>
      <dsp:spPr>
        <a:xfrm>
          <a:off x="425367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文字資料輸入</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斷詞工具演算</a:t>
          </a:r>
          <a:endParaRPr lang="zh-TW" altLang="en-US" sz="1100" kern="1200" dirty="0"/>
        </a:p>
      </dsp:txBody>
      <dsp:txXfrm>
        <a:off x="4624835" y="0"/>
        <a:ext cx="1619353" cy="742324"/>
      </dsp:txXfrm>
    </dsp:sp>
    <dsp:sp modelId="{A8DC40E2-DD5E-D34F-B8F7-328E7DB280CC}">
      <dsp:nvSpPr>
        <dsp:cNvPr id="0" name=""/>
        <dsp:cNvSpPr/>
      </dsp:nvSpPr>
      <dsp:spPr>
        <a:xfrm>
          <a:off x="6379183" y="0"/>
          <a:ext cx="2361677"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altLang="zh-TW" sz="1100" kern="1200" dirty="0">
              <a:latin typeface="Microsoft JhengHei" panose="020B0604030504040204" pitchFamily="34" charset="-120"/>
              <a:ea typeface="Microsoft JhengHei" panose="020B0604030504040204" pitchFamily="34" charset="-120"/>
            </a:rPr>
            <a:t>TF</a:t>
          </a:r>
          <a:r>
            <a:rPr lang="zh-TW" altLang="en-US" sz="1100" kern="1200" dirty="0">
              <a:latin typeface="Microsoft JhengHei" panose="020B0604030504040204" pitchFamily="34" charset="-120"/>
              <a:ea typeface="Microsoft JhengHei" panose="020B0604030504040204" pitchFamily="34" charset="-120"/>
            </a:rPr>
            <a:t>篩選詞彙</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剔除停用詞</a:t>
          </a:r>
          <a:endParaRPr lang="zh-TW" altLang="en-US" sz="1100" kern="1200" dirty="0"/>
        </a:p>
      </dsp:txBody>
      <dsp:txXfrm>
        <a:off x="6750345" y="0"/>
        <a:ext cx="1619353" cy="742324"/>
      </dsp:txXfrm>
    </dsp:sp>
    <dsp:sp modelId="{8A7FAF40-93E3-F446-980A-EA1093FD4380}">
      <dsp:nvSpPr>
        <dsp:cNvPr id="0" name=""/>
        <dsp:cNvSpPr/>
      </dsp:nvSpPr>
      <dsp:spPr>
        <a:xfrm>
          <a:off x="850469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提供</a:t>
          </a:r>
          <a:r>
            <a:rPr lang="en-US" altLang="zh-TW" sz="1100" kern="1200">
              <a:latin typeface="Microsoft JhengHei" panose="020B0604030504040204" pitchFamily="34" charset="-120"/>
              <a:ea typeface="Microsoft JhengHei" panose="020B0604030504040204" pitchFamily="34" charset="-120"/>
            </a:rPr>
            <a:t>TOP20</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熱搜關鍵字</a:t>
          </a:r>
          <a:endParaRPr lang="zh-TW" altLang="en-US" sz="1100" kern="1200" dirty="0"/>
        </a:p>
      </dsp:txBody>
      <dsp:txXfrm>
        <a:off x="8875855" y="0"/>
        <a:ext cx="1619353" cy="7423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265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網路爬蟲</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YouTube</a:t>
          </a:r>
          <a:r>
            <a:rPr lang="zh-TW" altLang="en-US" sz="1100" kern="1200" dirty="0">
              <a:latin typeface="Microsoft JhengHei" panose="020B0604030504040204" pitchFamily="34" charset="-120"/>
              <a:ea typeface="Microsoft JhengHei" panose="020B0604030504040204" pitchFamily="34" charset="-120"/>
            </a:rPr>
            <a:t>熱門</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產品影片</a:t>
          </a:r>
          <a:endParaRPr lang="zh-TW" altLang="en-US" sz="1100" kern="1200" dirty="0"/>
        </a:p>
      </dsp:txBody>
      <dsp:txXfrm>
        <a:off x="373815" y="0"/>
        <a:ext cx="1619353" cy="742324"/>
      </dsp:txXfrm>
    </dsp:sp>
    <dsp:sp modelId="{B597B661-68E1-1B41-BC5A-F84E843FED96}">
      <dsp:nvSpPr>
        <dsp:cNvPr id="0" name=""/>
        <dsp:cNvSpPr/>
      </dsp:nvSpPr>
      <dsp:spPr>
        <a:xfrm>
          <a:off x="212816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將影片音檔</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轉為文字檔案</a:t>
          </a:r>
          <a:endParaRPr lang="zh-TW" altLang="en-US" sz="1100" kern="1200" dirty="0"/>
        </a:p>
      </dsp:txBody>
      <dsp:txXfrm>
        <a:off x="2499325" y="0"/>
        <a:ext cx="1619353" cy="742324"/>
      </dsp:txXfrm>
    </dsp:sp>
    <dsp:sp modelId="{5B5C1399-96A6-5348-90E3-BB9966E432FC}">
      <dsp:nvSpPr>
        <dsp:cNvPr id="0" name=""/>
        <dsp:cNvSpPr/>
      </dsp:nvSpPr>
      <dsp:spPr>
        <a:xfrm>
          <a:off x="425367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文字資料輸入</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斷詞工具演算</a:t>
          </a:r>
          <a:endParaRPr lang="zh-TW" altLang="en-US" sz="1100" kern="1200" dirty="0"/>
        </a:p>
      </dsp:txBody>
      <dsp:txXfrm>
        <a:off x="4624835" y="0"/>
        <a:ext cx="1619353" cy="742324"/>
      </dsp:txXfrm>
    </dsp:sp>
    <dsp:sp modelId="{A8DC40E2-DD5E-D34F-B8F7-328E7DB280CC}">
      <dsp:nvSpPr>
        <dsp:cNvPr id="0" name=""/>
        <dsp:cNvSpPr/>
      </dsp:nvSpPr>
      <dsp:spPr>
        <a:xfrm>
          <a:off x="6379183" y="0"/>
          <a:ext cx="2361677"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altLang="zh-TW" sz="1100" kern="1200" dirty="0">
              <a:latin typeface="Microsoft JhengHei" panose="020B0604030504040204" pitchFamily="34" charset="-120"/>
              <a:ea typeface="Microsoft JhengHei" panose="020B0604030504040204" pitchFamily="34" charset="-120"/>
            </a:rPr>
            <a:t>TF</a:t>
          </a:r>
          <a:r>
            <a:rPr lang="zh-TW" altLang="en-US" sz="1100" kern="1200" dirty="0">
              <a:latin typeface="Microsoft JhengHei" panose="020B0604030504040204" pitchFamily="34" charset="-120"/>
              <a:ea typeface="Microsoft JhengHei" panose="020B0604030504040204" pitchFamily="34" charset="-120"/>
            </a:rPr>
            <a:t>篩選詞彙</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剔除停用詞</a:t>
          </a:r>
          <a:endParaRPr lang="zh-TW" altLang="en-US" sz="1100" kern="1200" dirty="0"/>
        </a:p>
      </dsp:txBody>
      <dsp:txXfrm>
        <a:off x="6750345" y="0"/>
        <a:ext cx="1619353" cy="742324"/>
      </dsp:txXfrm>
    </dsp:sp>
    <dsp:sp modelId="{8A7FAF40-93E3-F446-980A-EA1093FD4380}">
      <dsp:nvSpPr>
        <dsp:cNvPr id="0" name=""/>
        <dsp:cNvSpPr/>
      </dsp:nvSpPr>
      <dsp:spPr>
        <a:xfrm>
          <a:off x="850469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提供</a:t>
          </a:r>
          <a:r>
            <a:rPr lang="en-US" altLang="zh-TW" sz="1100" kern="1200">
              <a:latin typeface="Microsoft JhengHei" panose="020B0604030504040204" pitchFamily="34" charset="-120"/>
              <a:ea typeface="Microsoft JhengHei" panose="020B0604030504040204" pitchFamily="34" charset="-120"/>
            </a:rPr>
            <a:t>TOP20</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熱搜關鍵字</a:t>
          </a:r>
          <a:endParaRPr lang="zh-TW" altLang="en-US" sz="1100" kern="1200" dirty="0"/>
        </a:p>
      </dsp:txBody>
      <dsp:txXfrm>
        <a:off x="8875855" y="0"/>
        <a:ext cx="1619353" cy="7423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265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網路爬蟲</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YouTube</a:t>
          </a:r>
          <a:r>
            <a:rPr lang="zh-TW" altLang="en-US" sz="1100" kern="1200" dirty="0">
              <a:latin typeface="Microsoft JhengHei" panose="020B0604030504040204" pitchFamily="34" charset="-120"/>
              <a:ea typeface="Microsoft JhengHei" panose="020B0604030504040204" pitchFamily="34" charset="-120"/>
            </a:rPr>
            <a:t>熱門</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產品影片</a:t>
          </a:r>
          <a:endParaRPr lang="zh-TW" altLang="en-US" sz="1100" kern="1200" dirty="0"/>
        </a:p>
      </dsp:txBody>
      <dsp:txXfrm>
        <a:off x="373815" y="0"/>
        <a:ext cx="1619353" cy="742324"/>
      </dsp:txXfrm>
    </dsp:sp>
    <dsp:sp modelId="{B597B661-68E1-1B41-BC5A-F84E843FED96}">
      <dsp:nvSpPr>
        <dsp:cNvPr id="0" name=""/>
        <dsp:cNvSpPr/>
      </dsp:nvSpPr>
      <dsp:spPr>
        <a:xfrm>
          <a:off x="212816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將影片音檔</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轉為文字檔案</a:t>
          </a:r>
          <a:endParaRPr lang="zh-TW" altLang="en-US" sz="1100" kern="1200" dirty="0"/>
        </a:p>
      </dsp:txBody>
      <dsp:txXfrm>
        <a:off x="2499325" y="0"/>
        <a:ext cx="1619353" cy="742324"/>
      </dsp:txXfrm>
    </dsp:sp>
    <dsp:sp modelId="{5B5C1399-96A6-5348-90E3-BB9966E432FC}">
      <dsp:nvSpPr>
        <dsp:cNvPr id="0" name=""/>
        <dsp:cNvSpPr/>
      </dsp:nvSpPr>
      <dsp:spPr>
        <a:xfrm>
          <a:off x="425367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文字資料輸入</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斷詞工具演算</a:t>
          </a:r>
          <a:endParaRPr lang="zh-TW" altLang="en-US" sz="1100" kern="1200" dirty="0"/>
        </a:p>
      </dsp:txBody>
      <dsp:txXfrm>
        <a:off x="4624835" y="0"/>
        <a:ext cx="1619353" cy="742324"/>
      </dsp:txXfrm>
    </dsp:sp>
    <dsp:sp modelId="{A8DC40E2-DD5E-D34F-B8F7-328E7DB280CC}">
      <dsp:nvSpPr>
        <dsp:cNvPr id="0" name=""/>
        <dsp:cNvSpPr/>
      </dsp:nvSpPr>
      <dsp:spPr>
        <a:xfrm>
          <a:off x="637918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altLang="zh-TW" sz="1100" kern="1200" dirty="0">
              <a:latin typeface="Microsoft JhengHei" panose="020B0604030504040204" pitchFamily="34" charset="-120"/>
              <a:ea typeface="Microsoft JhengHei" panose="020B0604030504040204" pitchFamily="34" charset="-120"/>
            </a:rPr>
            <a:t>TF</a:t>
          </a:r>
          <a:r>
            <a:rPr lang="zh-TW" altLang="en-US" sz="1100" kern="1200" dirty="0">
              <a:latin typeface="Microsoft JhengHei" panose="020B0604030504040204" pitchFamily="34" charset="-120"/>
              <a:ea typeface="Microsoft JhengHei" panose="020B0604030504040204" pitchFamily="34" charset="-120"/>
            </a:rPr>
            <a:t>篩選詞彙</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剔除停用詞</a:t>
          </a:r>
          <a:endParaRPr lang="zh-TW" altLang="en-US" sz="1100" kern="1200" dirty="0"/>
        </a:p>
      </dsp:txBody>
      <dsp:txXfrm>
        <a:off x="6750345" y="0"/>
        <a:ext cx="1619353" cy="742324"/>
      </dsp:txXfrm>
    </dsp:sp>
    <dsp:sp modelId="{8A7FAF40-93E3-F446-980A-EA1093FD4380}">
      <dsp:nvSpPr>
        <dsp:cNvPr id="0" name=""/>
        <dsp:cNvSpPr/>
      </dsp:nvSpPr>
      <dsp:spPr>
        <a:xfrm>
          <a:off x="8504693" y="0"/>
          <a:ext cx="2361677"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提供</a:t>
          </a:r>
          <a:r>
            <a:rPr lang="en-US" altLang="zh-TW" sz="1100" kern="1200" dirty="0">
              <a:latin typeface="Microsoft JhengHei" panose="020B0604030504040204" pitchFamily="34" charset="-120"/>
              <a:ea typeface="Microsoft JhengHei" panose="020B0604030504040204" pitchFamily="34" charset="-120"/>
            </a:rPr>
            <a:t>TOP20</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熱搜關鍵字</a:t>
          </a:r>
          <a:endParaRPr lang="zh-TW" altLang="en-US" sz="1100" kern="1200" dirty="0"/>
        </a:p>
      </dsp:txBody>
      <dsp:txXfrm>
        <a:off x="8875855" y="0"/>
        <a:ext cx="1619353" cy="7423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265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網路爬蟲</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YouTube</a:t>
          </a:r>
          <a:r>
            <a:rPr lang="zh-TW" altLang="en-US" sz="1100" kern="1200" dirty="0">
              <a:latin typeface="Microsoft JhengHei" panose="020B0604030504040204" pitchFamily="34" charset="-120"/>
              <a:ea typeface="Microsoft JhengHei" panose="020B0604030504040204" pitchFamily="34" charset="-120"/>
            </a:rPr>
            <a:t>熱門</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產品影片</a:t>
          </a:r>
          <a:endParaRPr lang="zh-TW" altLang="en-US" sz="1100" kern="1200" dirty="0"/>
        </a:p>
      </dsp:txBody>
      <dsp:txXfrm>
        <a:off x="373815" y="0"/>
        <a:ext cx="1619353" cy="742324"/>
      </dsp:txXfrm>
    </dsp:sp>
    <dsp:sp modelId="{B597B661-68E1-1B41-BC5A-F84E843FED96}">
      <dsp:nvSpPr>
        <dsp:cNvPr id="0" name=""/>
        <dsp:cNvSpPr/>
      </dsp:nvSpPr>
      <dsp:spPr>
        <a:xfrm>
          <a:off x="212816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將影片音檔</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轉為文字檔案</a:t>
          </a:r>
          <a:endParaRPr lang="zh-TW" altLang="en-US" sz="1100" kern="1200" dirty="0"/>
        </a:p>
      </dsp:txBody>
      <dsp:txXfrm>
        <a:off x="2499325" y="0"/>
        <a:ext cx="1619353" cy="742324"/>
      </dsp:txXfrm>
    </dsp:sp>
    <dsp:sp modelId="{5B5C1399-96A6-5348-90E3-BB9966E432FC}">
      <dsp:nvSpPr>
        <dsp:cNvPr id="0" name=""/>
        <dsp:cNvSpPr/>
      </dsp:nvSpPr>
      <dsp:spPr>
        <a:xfrm>
          <a:off x="425367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文字資料輸入</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斷詞工具演算</a:t>
          </a:r>
          <a:endParaRPr lang="zh-TW" altLang="en-US" sz="1100" kern="1200" dirty="0"/>
        </a:p>
      </dsp:txBody>
      <dsp:txXfrm>
        <a:off x="4624835" y="0"/>
        <a:ext cx="1619353" cy="742324"/>
      </dsp:txXfrm>
    </dsp:sp>
    <dsp:sp modelId="{A8DC40E2-DD5E-D34F-B8F7-328E7DB280CC}">
      <dsp:nvSpPr>
        <dsp:cNvPr id="0" name=""/>
        <dsp:cNvSpPr/>
      </dsp:nvSpPr>
      <dsp:spPr>
        <a:xfrm>
          <a:off x="637918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altLang="zh-TW" sz="1100" kern="1200" dirty="0">
              <a:latin typeface="Microsoft JhengHei" panose="020B0604030504040204" pitchFamily="34" charset="-120"/>
              <a:ea typeface="Microsoft JhengHei" panose="020B0604030504040204" pitchFamily="34" charset="-120"/>
            </a:rPr>
            <a:t>TF</a:t>
          </a:r>
          <a:r>
            <a:rPr lang="zh-TW" altLang="en-US" sz="1100" kern="1200" dirty="0">
              <a:latin typeface="Microsoft JhengHei" panose="020B0604030504040204" pitchFamily="34" charset="-120"/>
              <a:ea typeface="Microsoft JhengHei" panose="020B0604030504040204" pitchFamily="34" charset="-120"/>
            </a:rPr>
            <a:t>篩選詞彙</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剔除停用詞</a:t>
          </a:r>
          <a:endParaRPr lang="zh-TW" altLang="en-US" sz="1100" kern="1200" dirty="0"/>
        </a:p>
      </dsp:txBody>
      <dsp:txXfrm>
        <a:off x="6750345" y="0"/>
        <a:ext cx="1619353" cy="742324"/>
      </dsp:txXfrm>
    </dsp:sp>
    <dsp:sp modelId="{8A7FAF40-93E3-F446-980A-EA1093FD4380}">
      <dsp:nvSpPr>
        <dsp:cNvPr id="0" name=""/>
        <dsp:cNvSpPr/>
      </dsp:nvSpPr>
      <dsp:spPr>
        <a:xfrm>
          <a:off x="850469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提供</a:t>
          </a:r>
          <a:r>
            <a:rPr lang="en-US" altLang="zh-TW" sz="1100" kern="1200">
              <a:latin typeface="Microsoft JhengHei" panose="020B0604030504040204" pitchFamily="34" charset="-120"/>
              <a:ea typeface="Microsoft JhengHei" panose="020B0604030504040204" pitchFamily="34" charset="-120"/>
            </a:rPr>
            <a:t>TOP20</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熱搜關鍵字</a:t>
          </a:r>
          <a:endParaRPr lang="zh-TW" altLang="en-US" sz="1100" kern="1200" dirty="0"/>
        </a:p>
      </dsp:txBody>
      <dsp:txXfrm>
        <a:off x="8875855" y="0"/>
        <a:ext cx="1619353" cy="7423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265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網路爬蟲</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YouTube</a:t>
          </a:r>
          <a:r>
            <a:rPr lang="zh-TW" altLang="en-US" sz="1100" kern="1200" dirty="0">
              <a:latin typeface="Microsoft JhengHei" panose="020B0604030504040204" pitchFamily="34" charset="-120"/>
              <a:ea typeface="Microsoft JhengHei" panose="020B0604030504040204" pitchFamily="34" charset="-120"/>
            </a:rPr>
            <a:t>熱門</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產品影片</a:t>
          </a:r>
          <a:endParaRPr lang="zh-TW" altLang="en-US" sz="1100" kern="1200" dirty="0"/>
        </a:p>
      </dsp:txBody>
      <dsp:txXfrm>
        <a:off x="373815" y="0"/>
        <a:ext cx="1619353" cy="742324"/>
      </dsp:txXfrm>
    </dsp:sp>
    <dsp:sp modelId="{B597B661-68E1-1B41-BC5A-F84E843FED96}">
      <dsp:nvSpPr>
        <dsp:cNvPr id="0" name=""/>
        <dsp:cNvSpPr/>
      </dsp:nvSpPr>
      <dsp:spPr>
        <a:xfrm>
          <a:off x="212816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將影片音檔</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轉為文字檔案</a:t>
          </a:r>
          <a:endParaRPr lang="zh-TW" altLang="en-US" sz="1100" kern="1200" dirty="0"/>
        </a:p>
      </dsp:txBody>
      <dsp:txXfrm>
        <a:off x="2499325" y="0"/>
        <a:ext cx="1619353" cy="742324"/>
      </dsp:txXfrm>
    </dsp:sp>
    <dsp:sp modelId="{5B5C1399-96A6-5348-90E3-BB9966E432FC}">
      <dsp:nvSpPr>
        <dsp:cNvPr id="0" name=""/>
        <dsp:cNvSpPr/>
      </dsp:nvSpPr>
      <dsp:spPr>
        <a:xfrm>
          <a:off x="425367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文字資料輸入</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斷詞工具演算</a:t>
          </a:r>
          <a:endParaRPr lang="zh-TW" altLang="en-US" sz="1100" kern="1200" dirty="0"/>
        </a:p>
      </dsp:txBody>
      <dsp:txXfrm>
        <a:off x="4624835" y="0"/>
        <a:ext cx="1619353" cy="742324"/>
      </dsp:txXfrm>
    </dsp:sp>
    <dsp:sp modelId="{A8DC40E2-DD5E-D34F-B8F7-328E7DB280CC}">
      <dsp:nvSpPr>
        <dsp:cNvPr id="0" name=""/>
        <dsp:cNvSpPr/>
      </dsp:nvSpPr>
      <dsp:spPr>
        <a:xfrm>
          <a:off x="6379183" y="0"/>
          <a:ext cx="2361677"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altLang="zh-TW" sz="1100" kern="1200" dirty="0">
              <a:latin typeface="Microsoft JhengHei" panose="020B0604030504040204" pitchFamily="34" charset="-120"/>
              <a:ea typeface="Microsoft JhengHei" panose="020B0604030504040204" pitchFamily="34" charset="-120"/>
            </a:rPr>
            <a:t>TF</a:t>
          </a:r>
          <a:r>
            <a:rPr lang="zh-TW" altLang="en-US" sz="1100" kern="1200" dirty="0">
              <a:latin typeface="Microsoft JhengHei" panose="020B0604030504040204" pitchFamily="34" charset="-120"/>
              <a:ea typeface="Microsoft JhengHei" panose="020B0604030504040204" pitchFamily="34" charset="-120"/>
            </a:rPr>
            <a:t>篩選詞彙</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並剔除贅詞</a:t>
          </a:r>
          <a:endParaRPr lang="zh-TW" altLang="en-US" sz="1100" kern="1200" dirty="0"/>
        </a:p>
      </dsp:txBody>
      <dsp:txXfrm>
        <a:off x="6750345" y="0"/>
        <a:ext cx="1619353" cy="742324"/>
      </dsp:txXfrm>
    </dsp:sp>
    <dsp:sp modelId="{8A7FAF40-93E3-F446-980A-EA1093FD4380}">
      <dsp:nvSpPr>
        <dsp:cNvPr id="0" name=""/>
        <dsp:cNvSpPr/>
      </dsp:nvSpPr>
      <dsp:spPr>
        <a:xfrm>
          <a:off x="850469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提供</a:t>
          </a:r>
          <a:r>
            <a:rPr lang="en-US" altLang="zh-TW" sz="1100" kern="1200">
              <a:latin typeface="Microsoft JhengHei" panose="020B0604030504040204" pitchFamily="34" charset="-120"/>
              <a:ea typeface="Microsoft JhengHei" panose="020B0604030504040204" pitchFamily="34" charset="-120"/>
            </a:rPr>
            <a:t>TOP20</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熱搜關鍵字</a:t>
          </a:r>
          <a:endParaRPr lang="zh-TW" altLang="en-US" sz="1100" kern="1200" dirty="0"/>
        </a:p>
      </dsp:txBody>
      <dsp:txXfrm>
        <a:off x="8875855" y="0"/>
        <a:ext cx="1619353" cy="74232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265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網路爬蟲</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YouTube</a:t>
          </a:r>
          <a:r>
            <a:rPr lang="zh-TW" altLang="en-US" sz="1100" kern="1200" dirty="0">
              <a:latin typeface="Microsoft JhengHei" panose="020B0604030504040204" pitchFamily="34" charset="-120"/>
              <a:ea typeface="Microsoft JhengHei" panose="020B0604030504040204" pitchFamily="34" charset="-120"/>
            </a:rPr>
            <a:t>熱門</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產品影片</a:t>
          </a:r>
          <a:endParaRPr lang="zh-TW" altLang="en-US" sz="1100" kern="1200" dirty="0"/>
        </a:p>
      </dsp:txBody>
      <dsp:txXfrm>
        <a:off x="373815" y="0"/>
        <a:ext cx="1619353" cy="742324"/>
      </dsp:txXfrm>
    </dsp:sp>
    <dsp:sp modelId="{B597B661-68E1-1B41-BC5A-F84E843FED96}">
      <dsp:nvSpPr>
        <dsp:cNvPr id="0" name=""/>
        <dsp:cNvSpPr/>
      </dsp:nvSpPr>
      <dsp:spPr>
        <a:xfrm>
          <a:off x="212816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將影片音檔</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轉為文字檔案</a:t>
          </a:r>
          <a:endParaRPr lang="zh-TW" altLang="en-US" sz="1100" kern="1200" dirty="0"/>
        </a:p>
      </dsp:txBody>
      <dsp:txXfrm>
        <a:off x="2499325" y="0"/>
        <a:ext cx="1619353" cy="742324"/>
      </dsp:txXfrm>
    </dsp:sp>
    <dsp:sp modelId="{5B5C1399-96A6-5348-90E3-BB9966E432FC}">
      <dsp:nvSpPr>
        <dsp:cNvPr id="0" name=""/>
        <dsp:cNvSpPr/>
      </dsp:nvSpPr>
      <dsp:spPr>
        <a:xfrm>
          <a:off x="425367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文字資料輸入</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斷詞工具演算</a:t>
          </a:r>
          <a:endParaRPr lang="zh-TW" altLang="en-US" sz="1100" kern="1200" dirty="0"/>
        </a:p>
      </dsp:txBody>
      <dsp:txXfrm>
        <a:off x="4624835" y="0"/>
        <a:ext cx="1619353" cy="742324"/>
      </dsp:txXfrm>
    </dsp:sp>
    <dsp:sp modelId="{A8DC40E2-DD5E-D34F-B8F7-328E7DB280CC}">
      <dsp:nvSpPr>
        <dsp:cNvPr id="0" name=""/>
        <dsp:cNvSpPr/>
      </dsp:nvSpPr>
      <dsp:spPr>
        <a:xfrm>
          <a:off x="6379183" y="0"/>
          <a:ext cx="2361677"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altLang="zh-TW" sz="1100" kern="1200" dirty="0">
              <a:latin typeface="Microsoft JhengHei" panose="020B0604030504040204" pitchFamily="34" charset="-120"/>
              <a:ea typeface="Microsoft JhengHei" panose="020B0604030504040204" pitchFamily="34" charset="-120"/>
            </a:rPr>
            <a:t>TF</a:t>
          </a:r>
          <a:r>
            <a:rPr lang="zh-TW" altLang="en-US" sz="1100" kern="1200" dirty="0">
              <a:latin typeface="Microsoft JhengHei" panose="020B0604030504040204" pitchFamily="34" charset="-120"/>
              <a:ea typeface="Microsoft JhengHei" panose="020B0604030504040204" pitchFamily="34" charset="-120"/>
            </a:rPr>
            <a:t>篩選詞彙</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並剔除贅詞</a:t>
          </a:r>
          <a:endParaRPr lang="zh-TW" altLang="en-US" sz="1100" kern="1200" dirty="0"/>
        </a:p>
      </dsp:txBody>
      <dsp:txXfrm>
        <a:off x="6750345" y="0"/>
        <a:ext cx="1619353" cy="742324"/>
      </dsp:txXfrm>
    </dsp:sp>
    <dsp:sp modelId="{8A7FAF40-93E3-F446-980A-EA1093FD4380}">
      <dsp:nvSpPr>
        <dsp:cNvPr id="0" name=""/>
        <dsp:cNvSpPr/>
      </dsp:nvSpPr>
      <dsp:spPr>
        <a:xfrm>
          <a:off x="850469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提供</a:t>
          </a:r>
          <a:r>
            <a:rPr lang="en-US" altLang="zh-TW" sz="1100" kern="1200">
              <a:latin typeface="Microsoft JhengHei" panose="020B0604030504040204" pitchFamily="34" charset="-120"/>
              <a:ea typeface="Microsoft JhengHei" panose="020B0604030504040204" pitchFamily="34" charset="-120"/>
            </a:rPr>
            <a:t>TOP20</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熱搜關鍵字</a:t>
          </a:r>
          <a:endParaRPr lang="zh-TW" altLang="en-US" sz="1100" kern="1200" dirty="0"/>
        </a:p>
      </dsp:txBody>
      <dsp:txXfrm>
        <a:off x="8875855" y="0"/>
        <a:ext cx="1619353" cy="74232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5041" y="0"/>
          <a:ext cx="2934849"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利用</a:t>
          </a:r>
          <a:r>
            <a:rPr lang="en-US" altLang="zh-TW" sz="1100" kern="1200" dirty="0">
              <a:latin typeface="Microsoft JhengHei" panose="020B0604030504040204" pitchFamily="34" charset="-120"/>
              <a:ea typeface="Microsoft JhengHei" panose="020B0604030504040204" pitchFamily="34" charset="-120"/>
            </a:rPr>
            <a:t>TOP20</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關鍵字產生</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廣告文稿</a:t>
          </a:r>
          <a:endParaRPr lang="zh-TW" altLang="en-US" sz="1100" kern="1200" dirty="0"/>
        </a:p>
      </dsp:txBody>
      <dsp:txXfrm>
        <a:off x="376203" y="0"/>
        <a:ext cx="2192525" cy="742324"/>
      </dsp:txXfrm>
    </dsp:sp>
    <dsp:sp modelId="{566BE809-FB8B-6145-A2C9-BCAF19E71DEB}">
      <dsp:nvSpPr>
        <dsp:cNvPr id="0" name=""/>
        <dsp:cNvSpPr/>
      </dsp:nvSpPr>
      <dsp:spPr>
        <a:xfrm>
          <a:off x="2646405"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用</a:t>
          </a:r>
          <a:r>
            <a:rPr lang="en-US" altLang="zh-TW" sz="1100" kern="1200" dirty="0">
              <a:latin typeface="Microsoft JhengHei" panose="020B0604030504040204" pitchFamily="34" charset="-120"/>
              <a:ea typeface="Microsoft JhengHei" panose="020B0604030504040204" pitchFamily="34" charset="-120"/>
            </a:rPr>
            <a:t>Sentence-</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Transformers</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建立文章向量</a:t>
          </a:r>
        </a:p>
      </dsp:txBody>
      <dsp:txXfrm>
        <a:off x="3017567" y="0"/>
        <a:ext cx="2192525" cy="742324"/>
      </dsp:txXfrm>
    </dsp:sp>
    <dsp:sp modelId="{D02BD1B5-F867-C14A-A785-AE69CC52BFE0}">
      <dsp:nvSpPr>
        <dsp:cNvPr id="0" name=""/>
        <dsp:cNvSpPr/>
      </dsp:nvSpPr>
      <dsp:spPr>
        <a:xfrm>
          <a:off x="5287770"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與最佳／最差文章群</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進行相似度比對</a:t>
          </a:r>
        </a:p>
      </dsp:txBody>
      <dsp:txXfrm>
        <a:off x="5658932" y="0"/>
        <a:ext cx="2192525" cy="742324"/>
      </dsp:txXfrm>
    </dsp:sp>
    <dsp:sp modelId="{42AFEBDF-FE72-A940-9103-A37C1F314EC5}">
      <dsp:nvSpPr>
        <dsp:cNvPr id="0" name=""/>
        <dsp:cNvSpPr/>
      </dsp:nvSpPr>
      <dsp:spPr>
        <a:xfrm>
          <a:off x="7929134"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提供相似度</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評分與優劣判斷</a:t>
          </a:r>
        </a:p>
      </dsp:txBody>
      <dsp:txXfrm>
        <a:off x="8300296" y="0"/>
        <a:ext cx="2192525" cy="74232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5041" y="0"/>
          <a:ext cx="2934849"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利用</a:t>
          </a:r>
          <a:r>
            <a:rPr lang="en-US" altLang="zh-TW" sz="1100" kern="1200" dirty="0">
              <a:latin typeface="Microsoft JhengHei" panose="020B0604030504040204" pitchFamily="34" charset="-120"/>
              <a:ea typeface="Microsoft JhengHei" panose="020B0604030504040204" pitchFamily="34" charset="-120"/>
            </a:rPr>
            <a:t>TOP20</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關鍵字產生</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廣告文稿</a:t>
          </a:r>
          <a:endParaRPr lang="zh-TW" altLang="en-US" sz="1100" kern="1200" dirty="0"/>
        </a:p>
      </dsp:txBody>
      <dsp:txXfrm>
        <a:off x="376203" y="0"/>
        <a:ext cx="2192525" cy="742324"/>
      </dsp:txXfrm>
    </dsp:sp>
    <dsp:sp modelId="{566BE809-FB8B-6145-A2C9-BCAF19E71DEB}">
      <dsp:nvSpPr>
        <dsp:cNvPr id="0" name=""/>
        <dsp:cNvSpPr/>
      </dsp:nvSpPr>
      <dsp:spPr>
        <a:xfrm>
          <a:off x="2646405"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用</a:t>
          </a:r>
          <a:r>
            <a:rPr lang="en-US" altLang="zh-TW" sz="1100" kern="1200" dirty="0">
              <a:latin typeface="Microsoft JhengHei" panose="020B0604030504040204" pitchFamily="34" charset="-120"/>
              <a:ea typeface="Microsoft JhengHei" panose="020B0604030504040204" pitchFamily="34" charset="-120"/>
            </a:rPr>
            <a:t>Sentence-</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Transformers</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建立文章向量</a:t>
          </a:r>
        </a:p>
      </dsp:txBody>
      <dsp:txXfrm>
        <a:off x="3017567" y="0"/>
        <a:ext cx="2192525" cy="742324"/>
      </dsp:txXfrm>
    </dsp:sp>
    <dsp:sp modelId="{D02BD1B5-F867-C14A-A785-AE69CC52BFE0}">
      <dsp:nvSpPr>
        <dsp:cNvPr id="0" name=""/>
        <dsp:cNvSpPr/>
      </dsp:nvSpPr>
      <dsp:spPr>
        <a:xfrm>
          <a:off x="5287770"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與最佳／最差文章群</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進行相似度比對</a:t>
          </a:r>
        </a:p>
      </dsp:txBody>
      <dsp:txXfrm>
        <a:off x="5658932" y="0"/>
        <a:ext cx="2192525" cy="742324"/>
      </dsp:txXfrm>
    </dsp:sp>
    <dsp:sp modelId="{42AFEBDF-FE72-A940-9103-A37C1F314EC5}">
      <dsp:nvSpPr>
        <dsp:cNvPr id="0" name=""/>
        <dsp:cNvSpPr/>
      </dsp:nvSpPr>
      <dsp:spPr>
        <a:xfrm>
          <a:off x="7929134"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提供相似度</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評分與優劣判斷</a:t>
          </a:r>
        </a:p>
      </dsp:txBody>
      <dsp:txXfrm>
        <a:off x="8300296" y="0"/>
        <a:ext cx="2192525" cy="742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A22F4-123A-144E-9D85-1DF851CD5575}">
      <dsp:nvSpPr>
        <dsp:cNvPr id="0" name=""/>
        <dsp:cNvSpPr/>
      </dsp:nvSpPr>
      <dsp:spPr>
        <a:xfrm>
          <a:off x="5985" y="1937956"/>
          <a:ext cx="1399373" cy="1399373"/>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B6D50A-C9FC-084D-BF2C-1320B9AC2455}">
      <dsp:nvSpPr>
        <dsp:cNvPr id="0" name=""/>
        <dsp:cNvSpPr/>
      </dsp:nvSpPr>
      <dsp:spPr>
        <a:xfrm>
          <a:off x="233790" y="3226205"/>
          <a:ext cx="1399373" cy="13993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網路爬蟲</a:t>
          </a:r>
          <a:br>
            <a:rPr lang="en-US" altLang="zh-TW" sz="1500" kern="1200" dirty="0">
              <a:latin typeface="Microsoft JhengHei" panose="020B0604030504040204" pitchFamily="34" charset="-120"/>
              <a:ea typeface="Microsoft JhengHei" panose="020B0604030504040204" pitchFamily="34" charset="-120"/>
            </a:rPr>
          </a:br>
          <a:r>
            <a:rPr lang="en-US" altLang="zh-TW" sz="1500" kern="1200" dirty="0">
              <a:latin typeface="Microsoft JhengHei" panose="020B0604030504040204" pitchFamily="34" charset="-120"/>
              <a:ea typeface="Microsoft JhengHei" panose="020B0604030504040204" pitchFamily="34" charset="-120"/>
            </a:rPr>
            <a:t>YouTube</a:t>
          </a:r>
          <a:r>
            <a:rPr lang="zh-TW" altLang="en-US" sz="1500" kern="1200" dirty="0">
              <a:latin typeface="Microsoft JhengHei" panose="020B0604030504040204" pitchFamily="34" charset="-120"/>
              <a:ea typeface="Microsoft JhengHei" panose="020B0604030504040204" pitchFamily="34" charset="-120"/>
            </a:rPr>
            <a:t>熱門產品影片</a:t>
          </a:r>
        </a:p>
      </dsp:txBody>
      <dsp:txXfrm>
        <a:off x="274776" y="3267191"/>
        <a:ext cx="1317401" cy="1317401"/>
      </dsp:txXfrm>
    </dsp:sp>
    <dsp:sp modelId="{6680AE52-9798-5449-A28E-20F1C0D223B8}">
      <dsp:nvSpPr>
        <dsp:cNvPr id="0" name=""/>
        <dsp:cNvSpPr/>
      </dsp:nvSpPr>
      <dsp:spPr>
        <a:xfrm>
          <a:off x="1674909" y="2469518"/>
          <a:ext cx="269550" cy="3362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1674909" y="2536768"/>
        <a:ext cx="188685" cy="201749"/>
      </dsp:txXfrm>
    </dsp:sp>
    <dsp:sp modelId="{6CC3A882-F17E-674F-B7AE-B6A36F392247}">
      <dsp:nvSpPr>
        <dsp:cNvPr id="0" name=""/>
        <dsp:cNvSpPr/>
      </dsp:nvSpPr>
      <dsp:spPr>
        <a:xfrm>
          <a:off x="2175503" y="1937956"/>
          <a:ext cx="1399373" cy="1399373"/>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372A0D-4585-8E45-95C7-3F16D355D4B6}">
      <dsp:nvSpPr>
        <dsp:cNvPr id="0" name=""/>
        <dsp:cNvSpPr/>
      </dsp:nvSpPr>
      <dsp:spPr>
        <a:xfrm>
          <a:off x="2403308" y="3226205"/>
          <a:ext cx="1399373" cy="13993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將影片音檔</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轉為文字檔案</a:t>
          </a:r>
        </a:p>
      </dsp:txBody>
      <dsp:txXfrm>
        <a:off x="2444294" y="3267191"/>
        <a:ext cx="1317401" cy="1317401"/>
      </dsp:txXfrm>
    </dsp:sp>
    <dsp:sp modelId="{D105E682-8A43-714E-A130-6900B6161AA5}">
      <dsp:nvSpPr>
        <dsp:cNvPr id="0" name=""/>
        <dsp:cNvSpPr/>
      </dsp:nvSpPr>
      <dsp:spPr>
        <a:xfrm>
          <a:off x="3844427" y="2469518"/>
          <a:ext cx="269550" cy="33624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3844427" y="2536768"/>
        <a:ext cx="188685" cy="201749"/>
      </dsp:txXfrm>
    </dsp:sp>
    <dsp:sp modelId="{D4B81FF0-8850-764E-B4F4-D590E3FDF874}">
      <dsp:nvSpPr>
        <dsp:cNvPr id="0" name=""/>
        <dsp:cNvSpPr/>
      </dsp:nvSpPr>
      <dsp:spPr>
        <a:xfrm>
          <a:off x="4345020" y="1937956"/>
          <a:ext cx="1399373" cy="1399373"/>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CC6E86-24C8-794A-9C56-5CEE025B6905}">
      <dsp:nvSpPr>
        <dsp:cNvPr id="0" name=""/>
        <dsp:cNvSpPr/>
      </dsp:nvSpPr>
      <dsp:spPr>
        <a:xfrm>
          <a:off x="4572825" y="3226205"/>
          <a:ext cx="1399373" cy="139937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文字資料輸入</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斷詞工具演算</a:t>
          </a:r>
        </a:p>
      </dsp:txBody>
      <dsp:txXfrm>
        <a:off x="4613811" y="3267191"/>
        <a:ext cx="1317401" cy="1317401"/>
      </dsp:txXfrm>
    </dsp:sp>
    <dsp:sp modelId="{5ECAE23B-BAD0-B947-827B-7BDD98BA0578}">
      <dsp:nvSpPr>
        <dsp:cNvPr id="0" name=""/>
        <dsp:cNvSpPr/>
      </dsp:nvSpPr>
      <dsp:spPr>
        <a:xfrm>
          <a:off x="6013944" y="2469518"/>
          <a:ext cx="269550" cy="33624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6013944" y="2536768"/>
        <a:ext cx="188685" cy="201749"/>
      </dsp:txXfrm>
    </dsp:sp>
    <dsp:sp modelId="{F3054CF8-5D55-E24A-A5AA-E8C88F0F17AB}">
      <dsp:nvSpPr>
        <dsp:cNvPr id="0" name=""/>
        <dsp:cNvSpPr/>
      </dsp:nvSpPr>
      <dsp:spPr>
        <a:xfrm>
          <a:off x="6514538" y="1937956"/>
          <a:ext cx="1399373" cy="1399373"/>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AFB5A3-A75A-FC4C-B27D-060AD725404D}">
      <dsp:nvSpPr>
        <dsp:cNvPr id="0" name=""/>
        <dsp:cNvSpPr/>
      </dsp:nvSpPr>
      <dsp:spPr>
        <a:xfrm>
          <a:off x="6742343" y="3226205"/>
          <a:ext cx="1399373" cy="13993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TW" sz="1500" kern="1200" dirty="0">
              <a:latin typeface="Microsoft JhengHei" panose="020B0604030504040204" pitchFamily="34" charset="-120"/>
              <a:ea typeface="Microsoft JhengHei" panose="020B0604030504040204" pitchFamily="34" charset="-120"/>
            </a:rPr>
            <a:t>TF</a:t>
          </a:r>
          <a:r>
            <a:rPr lang="zh-TW" altLang="en-US" sz="1500" kern="1200" dirty="0">
              <a:latin typeface="Microsoft JhengHei" panose="020B0604030504040204" pitchFamily="34" charset="-120"/>
              <a:ea typeface="Microsoft JhengHei" panose="020B0604030504040204" pitchFamily="34" charset="-120"/>
            </a:rPr>
            <a:t>篩選詞彙</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剔除停用詞</a:t>
          </a:r>
        </a:p>
      </dsp:txBody>
      <dsp:txXfrm>
        <a:off x="6783329" y="3267191"/>
        <a:ext cx="1317401" cy="1317401"/>
      </dsp:txXfrm>
    </dsp:sp>
    <dsp:sp modelId="{300C5B1F-7312-2C4A-86CE-68C8BA441714}">
      <dsp:nvSpPr>
        <dsp:cNvPr id="0" name=""/>
        <dsp:cNvSpPr/>
      </dsp:nvSpPr>
      <dsp:spPr>
        <a:xfrm>
          <a:off x="8183462" y="2469518"/>
          <a:ext cx="269550" cy="33624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8183462" y="2536768"/>
        <a:ext cx="188685" cy="201749"/>
      </dsp:txXfrm>
    </dsp:sp>
    <dsp:sp modelId="{BC20647A-7C65-0E47-A10E-1FD77D38DF27}">
      <dsp:nvSpPr>
        <dsp:cNvPr id="0" name=""/>
        <dsp:cNvSpPr/>
      </dsp:nvSpPr>
      <dsp:spPr>
        <a:xfrm>
          <a:off x="8684055" y="1937956"/>
          <a:ext cx="1399373" cy="1399373"/>
        </a:xfrm>
        <a:prstGeom prst="roundRect">
          <a:avLst>
            <a:gd name="adj" fmla="val 10000"/>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46000" r="-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51600B-5B89-D54B-B297-576B2107DC84}">
      <dsp:nvSpPr>
        <dsp:cNvPr id="0" name=""/>
        <dsp:cNvSpPr/>
      </dsp:nvSpPr>
      <dsp:spPr>
        <a:xfrm>
          <a:off x="8911860" y="3226205"/>
          <a:ext cx="1399373" cy="139937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提取</a:t>
          </a:r>
          <a:endParaRPr lang="en-US" altLang="zh-TW" sz="1500" kern="1200" dirty="0">
            <a:latin typeface="Microsoft JhengHei" panose="020B0604030504040204" pitchFamily="34" charset="-120"/>
            <a:ea typeface="Microsoft JhengHei" panose="020B0604030504040204" pitchFamily="34" charset="-120"/>
          </a:endParaRPr>
        </a:p>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熱搜關鍵字</a:t>
          </a:r>
        </a:p>
      </dsp:txBody>
      <dsp:txXfrm>
        <a:off x="8952846" y="3267191"/>
        <a:ext cx="1317401" cy="131740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5041"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利用</a:t>
          </a:r>
          <a:r>
            <a:rPr lang="en-US" altLang="zh-TW" sz="1100" kern="1200" dirty="0">
              <a:latin typeface="Microsoft JhengHei" panose="020B0604030504040204" pitchFamily="34" charset="-120"/>
              <a:ea typeface="Microsoft JhengHei" panose="020B0604030504040204" pitchFamily="34" charset="-120"/>
            </a:rPr>
            <a:t>TOP20</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關鍵字產生</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廣告文稿</a:t>
          </a:r>
          <a:endParaRPr lang="zh-TW" altLang="en-US" sz="1100" kern="1200" dirty="0"/>
        </a:p>
      </dsp:txBody>
      <dsp:txXfrm>
        <a:off x="376203" y="0"/>
        <a:ext cx="2192525" cy="742324"/>
      </dsp:txXfrm>
    </dsp:sp>
    <dsp:sp modelId="{566BE809-FB8B-6145-A2C9-BCAF19E71DEB}">
      <dsp:nvSpPr>
        <dsp:cNvPr id="0" name=""/>
        <dsp:cNvSpPr/>
      </dsp:nvSpPr>
      <dsp:spPr>
        <a:xfrm>
          <a:off x="2646405" y="0"/>
          <a:ext cx="2934849"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用</a:t>
          </a:r>
          <a:r>
            <a:rPr lang="en-US" altLang="zh-TW" sz="1100" kern="1200" dirty="0">
              <a:latin typeface="Microsoft JhengHei" panose="020B0604030504040204" pitchFamily="34" charset="-120"/>
              <a:ea typeface="Microsoft JhengHei" panose="020B0604030504040204" pitchFamily="34" charset="-120"/>
            </a:rPr>
            <a:t>Sentence-</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Transformers</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建立文章向量</a:t>
          </a:r>
        </a:p>
      </dsp:txBody>
      <dsp:txXfrm>
        <a:off x="3017567" y="0"/>
        <a:ext cx="2192525" cy="742324"/>
      </dsp:txXfrm>
    </dsp:sp>
    <dsp:sp modelId="{D02BD1B5-F867-C14A-A785-AE69CC52BFE0}">
      <dsp:nvSpPr>
        <dsp:cNvPr id="0" name=""/>
        <dsp:cNvSpPr/>
      </dsp:nvSpPr>
      <dsp:spPr>
        <a:xfrm>
          <a:off x="5287770"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與最佳／最差文章群</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進行相似度比對</a:t>
          </a:r>
        </a:p>
      </dsp:txBody>
      <dsp:txXfrm>
        <a:off x="5658932" y="0"/>
        <a:ext cx="2192525" cy="742324"/>
      </dsp:txXfrm>
    </dsp:sp>
    <dsp:sp modelId="{42AFEBDF-FE72-A940-9103-A37C1F314EC5}">
      <dsp:nvSpPr>
        <dsp:cNvPr id="0" name=""/>
        <dsp:cNvSpPr/>
      </dsp:nvSpPr>
      <dsp:spPr>
        <a:xfrm>
          <a:off x="7929134"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提供相似度</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評分與優劣判斷</a:t>
          </a:r>
        </a:p>
      </dsp:txBody>
      <dsp:txXfrm>
        <a:off x="8300296" y="0"/>
        <a:ext cx="2192525" cy="74232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5041"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利用</a:t>
          </a:r>
          <a:r>
            <a:rPr lang="en-US" altLang="zh-TW" sz="1100" kern="1200" dirty="0">
              <a:latin typeface="Microsoft JhengHei" panose="020B0604030504040204" pitchFamily="34" charset="-120"/>
              <a:ea typeface="Microsoft JhengHei" panose="020B0604030504040204" pitchFamily="34" charset="-120"/>
            </a:rPr>
            <a:t>TOP20</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關鍵字產生</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廣告文稿</a:t>
          </a:r>
          <a:endParaRPr lang="zh-TW" altLang="en-US" sz="1100" kern="1200" dirty="0"/>
        </a:p>
      </dsp:txBody>
      <dsp:txXfrm>
        <a:off x="376203" y="0"/>
        <a:ext cx="2192525" cy="742324"/>
      </dsp:txXfrm>
    </dsp:sp>
    <dsp:sp modelId="{566BE809-FB8B-6145-A2C9-BCAF19E71DEB}">
      <dsp:nvSpPr>
        <dsp:cNvPr id="0" name=""/>
        <dsp:cNvSpPr/>
      </dsp:nvSpPr>
      <dsp:spPr>
        <a:xfrm>
          <a:off x="2646405"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用</a:t>
          </a:r>
          <a:r>
            <a:rPr lang="en-US" altLang="zh-TW" sz="1100" kern="1200" dirty="0">
              <a:latin typeface="Microsoft JhengHei" panose="020B0604030504040204" pitchFamily="34" charset="-120"/>
              <a:ea typeface="Microsoft JhengHei" panose="020B0604030504040204" pitchFamily="34" charset="-120"/>
            </a:rPr>
            <a:t>Sentence-</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Transformers</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建立文章向量</a:t>
          </a:r>
        </a:p>
      </dsp:txBody>
      <dsp:txXfrm>
        <a:off x="3017567" y="0"/>
        <a:ext cx="2192525" cy="742324"/>
      </dsp:txXfrm>
    </dsp:sp>
    <dsp:sp modelId="{D02BD1B5-F867-C14A-A785-AE69CC52BFE0}">
      <dsp:nvSpPr>
        <dsp:cNvPr id="0" name=""/>
        <dsp:cNvSpPr/>
      </dsp:nvSpPr>
      <dsp:spPr>
        <a:xfrm>
          <a:off x="5287770" y="0"/>
          <a:ext cx="2934849"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與最佳／最差文章群</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進行相似度比對</a:t>
          </a:r>
        </a:p>
      </dsp:txBody>
      <dsp:txXfrm>
        <a:off x="5658932" y="0"/>
        <a:ext cx="2192525" cy="742324"/>
      </dsp:txXfrm>
    </dsp:sp>
    <dsp:sp modelId="{42AFEBDF-FE72-A940-9103-A37C1F314EC5}">
      <dsp:nvSpPr>
        <dsp:cNvPr id="0" name=""/>
        <dsp:cNvSpPr/>
      </dsp:nvSpPr>
      <dsp:spPr>
        <a:xfrm>
          <a:off x="7929134"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提供相似度</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評分與優劣判斷</a:t>
          </a:r>
        </a:p>
      </dsp:txBody>
      <dsp:txXfrm>
        <a:off x="8300296" y="0"/>
        <a:ext cx="2192525" cy="74232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5041"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利用</a:t>
          </a:r>
          <a:r>
            <a:rPr lang="en-US" altLang="zh-TW" sz="1100" kern="1200" dirty="0">
              <a:latin typeface="Microsoft JhengHei" panose="020B0604030504040204" pitchFamily="34" charset="-120"/>
              <a:ea typeface="Microsoft JhengHei" panose="020B0604030504040204" pitchFamily="34" charset="-120"/>
            </a:rPr>
            <a:t>TOP20</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關鍵字產生</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廣告文稿</a:t>
          </a:r>
          <a:endParaRPr lang="zh-TW" altLang="en-US" sz="1100" kern="1200" dirty="0"/>
        </a:p>
      </dsp:txBody>
      <dsp:txXfrm>
        <a:off x="376203" y="0"/>
        <a:ext cx="2192525" cy="742324"/>
      </dsp:txXfrm>
    </dsp:sp>
    <dsp:sp modelId="{566BE809-FB8B-6145-A2C9-BCAF19E71DEB}">
      <dsp:nvSpPr>
        <dsp:cNvPr id="0" name=""/>
        <dsp:cNvSpPr/>
      </dsp:nvSpPr>
      <dsp:spPr>
        <a:xfrm>
          <a:off x="2646405"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用</a:t>
          </a:r>
          <a:r>
            <a:rPr lang="en-US" altLang="zh-TW" sz="1100" kern="1200" dirty="0">
              <a:latin typeface="Microsoft JhengHei" panose="020B0604030504040204" pitchFamily="34" charset="-120"/>
              <a:ea typeface="Microsoft JhengHei" panose="020B0604030504040204" pitchFamily="34" charset="-120"/>
            </a:rPr>
            <a:t>Sentence-</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Transformers</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建立文章向量</a:t>
          </a:r>
        </a:p>
      </dsp:txBody>
      <dsp:txXfrm>
        <a:off x="3017567" y="0"/>
        <a:ext cx="2192525" cy="742324"/>
      </dsp:txXfrm>
    </dsp:sp>
    <dsp:sp modelId="{D02BD1B5-F867-C14A-A785-AE69CC52BFE0}">
      <dsp:nvSpPr>
        <dsp:cNvPr id="0" name=""/>
        <dsp:cNvSpPr/>
      </dsp:nvSpPr>
      <dsp:spPr>
        <a:xfrm>
          <a:off x="5287770"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與最佳／最差文章群</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進行相似度比對</a:t>
          </a:r>
        </a:p>
      </dsp:txBody>
      <dsp:txXfrm>
        <a:off x="5658932" y="0"/>
        <a:ext cx="2192525" cy="742324"/>
      </dsp:txXfrm>
    </dsp:sp>
    <dsp:sp modelId="{42AFEBDF-FE72-A940-9103-A37C1F314EC5}">
      <dsp:nvSpPr>
        <dsp:cNvPr id="0" name=""/>
        <dsp:cNvSpPr/>
      </dsp:nvSpPr>
      <dsp:spPr>
        <a:xfrm>
          <a:off x="7929134" y="0"/>
          <a:ext cx="2934849"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提供相似度</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評分與優劣判斷</a:t>
          </a:r>
        </a:p>
      </dsp:txBody>
      <dsp:txXfrm>
        <a:off x="8300296" y="0"/>
        <a:ext cx="2192525" cy="74232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5041"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利用</a:t>
          </a:r>
          <a:r>
            <a:rPr lang="en-US" altLang="zh-TW" sz="1100" kern="1200" dirty="0">
              <a:latin typeface="Microsoft JhengHei" panose="020B0604030504040204" pitchFamily="34" charset="-120"/>
              <a:ea typeface="Microsoft JhengHei" panose="020B0604030504040204" pitchFamily="34" charset="-120"/>
            </a:rPr>
            <a:t>TOP20</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關鍵字產生</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廣告文稿</a:t>
          </a:r>
          <a:endParaRPr lang="zh-TW" altLang="en-US" sz="1100" kern="1200" dirty="0"/>
        </a:p>
      </dsp:txBody>
      <dsp:txXfrm>
        <a:off x="376203" y="0"/>
        <a:ext cx="2192525" cy="742324"/>
      </dsp:txXfrm>
    </dsp:sp>
    <dsp:sp modelId="{566BE809-FB8B-6145-A2C9-BCAF19E71DEB}">
      <dsp:nvSpPr>
        <dsp:cNvPr id="0" name=""/>
        <dsp:cNvSpPr/>
      </dsp:nvSpPr>
      <dsp:spPr>
        <a:xfrm>
          <a:off x="2646405" y="0"/>
          <a:ext cx="2934849"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用</a:t>
          </a:r>
          <a:r>
            <a:rPr lang="en-US" altLang="zh-TW" sz="1100" kern="1200" dirty="0">
              <a:latin typeface="Microsoft JhengHei" panose="020B0604030504040204" pitchFamily="34" charset="-120"/>
              <a:ea typeface="Microsoft JhengHei" panose="020B0604030504040204" pitchFamily="34" charset="-120"/>
            </a:rPr>
            <a:t>Sentence-</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Transformers</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建立文章向量</a:t>
          </a:r>
        </a:p>
      </dsp:txBody>
      <dsp:txXfrm>
        <a:off x="3017567" y="0"/>
        <a:ext cx="2192525" cy="742324"/>
      </dsp:txXfrm>
    </dsp:sp>
    <dsp:sp modelId="{D02BD1B5-F867-C14A-A785-AE69CC52BFE0}">
      <dsp:nvSpPr>
        <dsp:cNvPr id="0" name=""/>
        <dsp:cNvSpPr/>
      </dsp:nvSpPr>
      <dsp:spPr>
        <a:xfrm>
          <a:off x="5287770"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與最佳／最差文章群</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進行相似度比對</a:t>
          </a:r>
        </a:p>
      </dsp:txBody>
      <dsp:txXfrm>
        <a:off x="5658932" y="0"/>
        <a:ext cx="2192525" cy="742324"/>
      </dsp:txXfrm>
    </dsp:sp>
    <dsp:sp modelId="{42AFEBDF-FE72-A940-9103-A37C1F314EC5}">
      <dsp:nvSpPr>
        <dsp:cNvPr id="0" name=""/>
        <dsp:cNvSpPr/>
      </dsp:nvSpPr>
      <dsp:spPr>
        <a:xfrm>
          <a:off x="7929134"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提供相似度</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評分與優劣判斷</a:t>
          </a:r>
        </a:p>
      </dsp:txBody>
      <dsp:txXfrm>
        <a:off x="8300296" y="0"/>
        <a:ext cx="2192525" cy="74232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5041"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利用</a:t>
          </a:r>
          <a:r>
            <a:rPr lang="en-US" altLang="zh-TW" sz="1100" kern="1200" dirty="0">
              <a:latin typeface="Microsoft JhengHei" panose="020B0604030504040204" pitchFamily="34" charset="-120"/>
              <a:ea typeface="Microsoft JhengHei" panose="020B0604030504040204" pitchFamily="34" charset="-120"/>
            </a:rPr>
            <a:t>TOP20</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關鍵字產生</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廣告文稿</a:t>
          </a:r>
          <a:endParaRPr lang="zh-TW" altLang="en-US" sz="1100" kern="1200" dirty="0"/>
        </a:p>
      </dsp:txBody>
      <dsp:txXfrm>
        <a:off x="376203" y="0"/>
        <a:ext cx="2192525" cy="742324"/>
      </dsp:txXfrm>
    </dsp:sp>
    <dsp:sp modelId="{566BE809-FB8B-6145-A2C9-BCAF19E71DEB}">
      <dsp:nvSpPr>
        <dsp:cNvPr id="0" name=""/>
        <dsp:cNvSpPr/>
      </dsp:nvSpPr>
      <dsp:spPr>
        <a:xfrm>
          <a:off x="2646405"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用</a:t>
          </a:r>
          <a:r>
            <a:rPr lang="en-US" altLang="zh-TW" sz="1100" kern="1200" dirty="0">
              <a:latin typeface="Microsoft JhengHei" panose="020B0604030504040204" pitchFamily="34" charset="-120"/>
              <a:ea typeface="Microsoft JhengHei" panose="020B0604030504040204" pitchFamily="34" charset="-120"/>
            </a:rPr>
            <a:t>Sentence-</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Transformers</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建立文章向量</a:t>
          </a:r>
        </a:p>
      </dsp:txBody>
      <dsp:txXfrm>
        <a:off x="3017567" y="0"/>
        <a:ext cx="2192525" cy="742324"/>
      </dsp:txXfrm>
    </dsp:sp>
    <dsp:sp modelId="{D02BD1B5-F867-C14A-A785-AE69CC52BFE0}">
      <dsp:nvSpPr>
        <dsp:cNvPr id="0" name=""/>
        <dsp:cNvSpPr/>
      </dsp:nvSpPr>
      <dsp:spPr>
        <a:xfrm>
          <a:off x="5287770" y="0"/>
          <a:ext cx="2934849"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與最佳／最差文章群</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進行相似度比對</a:t>
          </a:r>
        </a:p>
      </dsp:txBody>
      <dsp:txXfrm>
        <a:off x="5658932" y="0"/>
        <a:ext cx="2192525" cy="742324"/>
      </dsp:txXfrm>
    </dsp:sp>
    <dsp:sp modelId="{42AFEBDF-FE72-A940-9103-A37C1F314EC5}">
      <dsp:nvSpPr>
        <dsp:cNvPr id="0" name=""/>
        <dsp:cNvSpPr/>
      </dsp:nvSpPr>
      <dsp:spPr>
        <a:xfrm>
          <a:off x="7929134" y="0"/>
          <a:ext cx="2934849"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提供相似度</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評分與優劣判斷</a:t>
          </a:r>
        </a:p>
      </dsp:txBody>
      <dsp:txXfrm>
        <a:off x="8300296" y="0"/>
        <a:ext cx="2192525" cy="7423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A22F4-123A-144E-9D85-1DF851CD5575}">
      <dsp:nvSpPr>
        <dsp:cNvPr id="0" name=""/>
        <dsp:cNvSpPr/>
      </dsp:nvSpPr>
      <dsp:spPr>
        <a:xfrm>
          <a:off x="1086" y="632792"/>
          <a:ext cx="1415173" cy="1415173"/>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B6D50A-C9FC-084D-BF2C-1320B9AC2455}">
      <dsp:nvSpPr>
        <dsp:cNvPr id="0" name=""/>
        <dsp:cNvSpPr/>
      </dsp:nvSpPr>
      <dsp:spPr>
        <a:xfrm>
          <a:off x="231463" y="1935587"/>
          <a:ext cx="1415173" cy="14151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利用關鍵字</a:t>
          </a:r>
          <a:endParaRPr lang="en-US" altLang="zh-TW" sz="1500" kern="1200" dirty="0">
            <a:latin typeface="Microsoft JhengHei" panose="020B0604030504040204" pitchFamily="34" charset="-120"/>
            <a:ea typeface="Microsoft JhengHei" panose="020B0604030504040204" pitchFamily="34" charset="-120"/>
          </a:endParaRPr>
        </a:p>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產生廣告文稿</a:t>
          </a:r>
        </a:p>
      </dsp:txBody>
      <dsp:txXfrm>
        <a:off x="272912" y="1977036"/>
        <a:ext cx="1332275" cy="1332275"/>
      </dsp:txXfrm>
    </dsp:sp>
    <dsp:sp modelId="{6680AE52-9798-5449-A28E-20F1C0D223B8}">
      <dsp:nvSpPr>
        <dsp:cNvPr id="0" name=""/>
        <dsp:cNvSpPr/>
      </dsp:nvSpPr>
      <dsp:spPr>
        <a:xfrm>
          <a:off x="1688853" y="1170356"/>
          <a:ext cx="272593" cy="34004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kern="1200">
            <a:latin typeface="Microsoft JhengHei" panose="020B0604030504040204" pitchFamily="34" charset="-120"/>
            <a:ea typeface="Microsoft JhengHei" panose="020B0604030504040204" pitchFamily="34" charset="-120"/>
          </a:endParaRPr>
        </a:p>
      </dsp:txBody>
      <dsp:txXfrm>
        <a:off x="1688853" y="1238365"/>
        <a:ext cx="190815" cy="204028"/>
      </dsp:txXfrm>
    </dsp:sp>
    <dsp:sp modelId="{6CC3A882-F17E-674F-B7AE-B6A36F392247}">
      <dsp:nvSpPr>
        <dsp:cNvPr id="0" name=""/>
        <dsp:cNvSpPr/>
      </dsp:nvSpPr>
      <dsp:spPr>
        <a:xfrm>
          <a:off x="2195098" y="632792"/>
          <a:ext cx="1415173" cy="1415173"/>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372A0D-4585-8E45-95C7-3F16D355D4B6}">
      <dsp:nvSpPr>
        <dsp:cNvPr id="0" name=""/>
        <dsp:cNvSpPr/>
      </dsp:nvSpPr>
      <dsp:spPr>
        <a:xfrm>
          <a:off x="2425475" y="1935587"/>
          <a:ext cx="1415173" cy="14151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用</a:t>
          </a:r>
          <a:r>
            <a:rPr lang="en-US" altLang="zh-TW" sz="1500" kern="1200" dirty="0">
              <a:latin typeface="Microsoft JhengHei" panose="020B0604030504040204" pitchFamily="34" charset="-120"/>
              <a:ea typeface="Microsoft JhengHei" panose="020B0604030504040204" pitchFamily="34" charset="-120"/>
            </a:rPr>
            <a:t>Sentence-</a:t>
          </a:r>
          <a:br>
            <a:rPr lang="en-US" altLang="zh-TW" sz="1500" kern="1200" dirty="0">
              <a:latin typeface="Microsoft JhengHei" panose="020B0604030504040204" pitchFamily="34" charset="-120"/>
              <a:ea typeface="Microsoft JhengHei" panose="020B0604030504040204" pitchFamily="34" charset="-120"/>
            </a:rPr>
          </a:br>
          <a:r>
            <a:rPr lang="en-US" altLang="zh-TW" sz="1500" kern="1200" dirty="0">
              <a:latin typeface="Microsoft JhengHei" panose="020B0604030504040204" pitchFamily="34" charset="-120"/>
              <a:ea typeface="Microsoft JhengHei" panose="020B0604030504040204" pitchFamily="34" charset="-120"/>
            </a:rPr>
            <a:t>Transformers</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建立文章向量</a:t>
          </a:r>
        </a:p>
      </dsp:txBody>
      <dsp:txXfrm>
        <a:off x="2466924" y="1977036"/>
        <a:ext cx="1332275" cy="1332275"/>
      </dsp:txXfrm>
    </dsp:sp>
    <dsp:sp modelId="{D105E682-8A43-714E-A130-6900B6161AA5}">
      <dsp:nvSpPr>
        <dsp:cNvPr id="0" name=""/>
        <dsp:cNvSpPr/>
      </dsp:nvSpPr>
      <dsp:spPr>
        <a:xfrm>
          <a:off x="3882865" y="1170356"/>
          <a:ext cx="272593" cy="34004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kern="1200">
            <a:latin typeface="Microsoft JhengHei" panose="020B0604030504040204" pitchFamily="34" charset="-120"/>
            <a:ea typeface="Microsoft JhengHei" panose="020B0604030504040204" pitchFamily="34" charset="-120"/>
          </a:endParaRPr>
        </a:p>
      </dsp:txBody>
      <dsp:txXfrm>
        <a:off x="3882865" y="1238365"/>
        <a:ext cx="190815" cy="204028"/>
      </dsp:txXfrm>
    </dsp:sp>
    <dsp:sp modelId="{D4B81FF0-8850-764E-B4F4-D590E3FDF874}">
      <dsp:nvSpPr>
        <dsp:cNvPr id="0" name=""/>
        <dsp:cNvSpPr/>
      </dsp:nvSpPr>
      <dsp:spPr>
        <a:xfrm>
          <a:off x="4389110" y="632792"/>
          <a:ext cx="1415173" cy="1415173"/>
        </a:xfrm>
        <a:prstGeom prst="roundRect">
          <a:avLst>
            <a:gd name="adj" fmla="val 10000"/>
          </a:avLst>
        </a:prstGeom>
        <a:blipFill rotWithShape="1">
          <a:blip xmlns:r="http://schemas.openxmlformats.org/officeDocument/2006/relationships"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CC6E86-24C8-794A-9C56-5CEE025B6905}">
      <dsp:nvSpPr>
        <dsp:cNvPr id="0" name=""/>
        <dsp:cNvSpPr/>
      </dsp:nvSpPr>
      <dsp:spPr>
        <a:xfrm>
          <a:off x="4619487" y="1935587"/>
          <a:ext cx="1415173" cy="141517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與最佳／最差文章群進行</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相似度比對</a:t>
          </a:r>
        </a:p>
      </dsp:txBody>
      <dsp:txXfrm>
        <a:off x="4660936" y="1977036"/>
        <a:ext cx="1332275" cy="1332275"/>
      </dsp:txXfrm>
    </dsp:sp>
    <dsp:sp modelId="{5ECAE23B-BAD0-B947-827B-7BDD98BA0578}">
      <dsp:nvSpPr>
        <dsp:cNvPr id="0" name=""/>
        <dsp:cNvSpPr/>
      </dsp:nvSpPr>
      <dsp:spPr>
        <a:xfrm>
          <a:off x="6076877" y="1170356"/>
          <a:ext cx="272593" cy="34004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TW" altLang="en-US" sz="1000" kern="1200">
            <a:latin typeface="Microsoft JhengHei" panose="020B0604030504040204" pitchFamily="34" charset="-120"/>
            <a:ea typeface="Microsoft JhengHei" panose="020B0604030504040204" pitchFamily="34" charset="-120"/>
          </a:endParaRPr>
        </a:p>
      </dsp:txBody>
      <dsp:txXfrm>
        <a:off x="6076877" y="1238365"/>
        <a:ext cx="190815" cy="204028"/>
      </dsp:txXfrm>
    </dsp:sp>
    <dsp:sp modelId="{BC20647A-7C65-0E47-A10E-1FD77D38DF27}">
      <dsp:nvSpPr>
        <dsp:cNvPr id="0" name=""/>
        <dsp:cNvSpPr/>
      </dsp:nvSpPr>
      <dsp:spPr>
        <a:xfrm>
          <a:off x="6583122" y="632792"/>
          <a:ext cx="1415173" cy="1415173"/>
        </a:xfrm>
        <a:prstGeom prst="roundRect">
          <a:avLst>
            <a:gd name="adj" fmla="val 10000"/>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51600B-5B89-D54B-B297-576B2107DC84}">
      <dsp:nvSpPr>
        <dsp:cNvPr id="0" name=""/>
        <dsp:cNvSpPr/>
      </dsp:nvSpPr>
      <dsp:spPr>
        <a:xfrm>
          <a:off x="6813499" y="1935587"/>
          <a:ext cx="1415173" cy="14151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提供相似度</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評分與優劣</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判斷</a:t>
          </a:r>
        </a:p>
      </dsp:txBody>
      <dsp:txXfrm>
        <a:off x="6854948" y="1977036"/>
        <a:ext cx="1332275" cy="1332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7FDCA-3852-464E-BEB5-7D807DB46BF8}">
      <dsp:nvSpPr>
        <dsp:cNvPr id="0" name=""/>
        <dsp:cNvSpPr/>
      </dsp:nvSpPr>
      <dsp:spPr>
        <a:xfrm>
          <a:off x="1355774" y="1173430"/>
          <a:ext cx="715433" cy="715433"/>
        </a:xfrm>
        <a:prstGeom prst="rect">
          <a:avLst/>
        </a:prstGeom>
        <a:blipFill dpi="0" rotWithShape="1">
          <a:blip xmlns:r="http://schemas.openxmlformats.org/officeDocument/2006/relationships" r:embed="rId1">
            <a:alphaModFix amt="80000"/>
            <a:extLst>
              <a:ext uri="{BEBA8EAE-BF5A-486C-A8C5-ECC9F3942E4B}">
                <a14:imgProps xmlns:a14="http://schemas.microsoft.com/office/drawing/2010/main">
                  <a14:imgLayer r:embed="rId2">
                    <a14:imgEffect>
                      <a14:colorTemperature colorTemp="47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l="-9000" r="-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F570BA-27B8-4B42-99AD-C2AD0377C842}">
      <dsp:nvSpPr>
        <dsp:cNvPr id="0" name=""/>
        <dsp:cNvSpPr/>
      </dsp:nvSpPr>
      <dsp:spPr>
        <a:xfrm>
          <a:off x="6773" y="1990177"/>
          <a:ext cx="3413435" cy="1266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100000"/>
            </a:lnSpc>
            <a:spcBef>
              <a:spcPct val="0"/>
            </a:spcBef>
            <a:spcAft>
              <a:spcPct val="35000"/>
            </a:spcAft>
            <a:buNone/>
            <a:defRPr b="1"/>
          </a:pPr>
          <a:r>
            <a:rPr lang="zh-TW" altLang="en-US" sz="2800" kern="1200" baseline="0" dirty="0">
              <a:latin typeface="Calibri Light" panose="020F0302020204030204" pitchFamily="34" charset="0"/>
              <a:ea typeface="微軟正黑體" panose="020B0604030504040204" pitchFamily="34" charset="-120"/>
            </a:rPr>
            <a:t>網路影片爬蟲</a:t>
          </a:r>
          <a:br>
            <a:rPr lang="en-US" altLang="zh-TW" sz="2800" kern="1200" baseline="0" dirty="0">
              <a:latin typeface="Calibri Light" panose="020F0302020204030204" pitchFamily="34" charset="0"/>
              <a:ea typeface="微軟正黑體" panose="020B0604030504040204" pitchFamily="34" charset="-120"/>
            </a:rPr>
          </a:br>
          <a:r>
            <a:rPr lang="zh-TW" altLang="en-US" sz="2800" kern="1200" baseline="0" dirty="0">
              <a:latin typeface="Calibri Light" panose="020F0302020204030204" pitchFamily="34" charset="0"/>
              <a:ea typeface="微軟正黑體" panose="020B0604030504040204" pitchFamily="34" charset="-120"/>
            </a:rPr>
            <a:t>建立資料庫</a:t>
          </a:r>
          <a:endParaRPr lang="en-US" sz="2800" kern="1200" baseline="0" dirty="0">
            <a:latin typeface="Calibri Light" panose="020F0302020204030204" pitchFamily="34" charset="0"/>
            <a:ea typeface="微軟正黑體" panose="020B0604030504040204" pitchFamily="34" charset="-120"/>
          </a:endParaRPr>
        </a:p>
      </dsp:txBody>
      <dsp:txXfrm>
        <a:off x="6773" y="1990177"/>
        <a:ext cx="3413435" cy="1266265"/>
      </dsp:txXfrm>
    </dsp:sp>
    <dsp:sp modelId="{BD4C53EA-D857-4E66-A9AB-68E05D1012DA}">
      <dsp:nvSpPr>
        <dsp:cNvPr id="0" name=""/>
        <dsp:cNvSpPr/>
      </dsp:nvSpPr>
      <dsp:spPr>
        <a:xfrm>
          <a:off x="639400" y="3452377"/>
          <a:ext cx="2044095" cy="75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zh-TW" altLang="en-US" sz="1800" kern="1200" baseline="0" dirty="0">
              <a:latin typeface="Calibri Light" panose="020F0302020204030204" pitchFamily="34" charset="0"/>
              <a:ea typeface="微軟正黑體" panose="020B0604030504040204" pitchFamily="34" charset="-120"/>
            </a:rPr>
            <a:t>提取出</a:t>
          </a:r>
          <a:r>
            <a:rPr lang="en-US" altLang="zh-TW" sz="1800" kern="1200" baseline="0" dirty="0">
              <a:latin typeface="Calibri Light" panose="020F0302020204030204" pitchFamily="34" charset="0"/>
              <a:ea typeface="微軟正黑體" panose="020B0604030504040204" pitchFamily="34" charset="-120"/>
            </a:rPr>
            <a:t>YouTube</a:t>
          </a:r>
          <a:r>
            <a:rPr lang="zh-TW" altLang="en-US" sz="1800" kern="1200" baseline="0" dirty="0">
              <a:latin typeface="Calibri Light" panose="020F0302020204030204" pitchFamily="34" charset="0"/>
              <a:ea typeface="微軟正黑體" panose="020B0604030504040204" pitchFamily="34" charset="-120"/>
            </a:rPr>
            <a:t>文案讚數／觀看數，建立數據資料庫</a:t>
          </a:r>
          <a:endParaRPr lang="en-US" sz="1800" kern="1200" baseline="0" dirty="0">
            <a:latin typeface="Calibri Light" panose="020F0302020204030204" pitchFamily="34" charset="0"/>
            <a:ea typeface="微軟正黑體" panose="020B0604030504040204" pitchFamily="34" charset="-120"/>
          </a:endParaRPr>
        </a:p>
      </dsp:txBody>
      <dsp:txXfrm>
        <a:off x="639400" y="3452377"/>
        <a:ext cx="2044095" cy="758858"/>
      </dsp:txXfrm>
    </dsp:sp>
    <dsp:sp modelId="{960F10DD-9505-4317-BFCE-BE690B65EBFC}">
      <dsp:nvSpPr>
        <dsp:cNvPr id="0" name=""/>
        <dsp:cNvSpPr/>
      </dsp:nvSpPr>
      <dsp:spPr>
        <a:xfrm>
          <a:off x="4951553" y="1173430"/>
          <a:ext cx="715433" cy="715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4FBBF5-C647-44F9-8BF2-04FC8E07B2C8}">
      <dsp:nvSpPr>
        <dsp:cNvPr id="0" name=""/>
        <dsp:cNvSpPr/>
      </dsp:nvSpPr>
      <dsp:spPr>
        <a:xfrm>
          <a:off x="3777925" y="1990177"/>
          <a:ext cx="3062688" cy="1266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100000"/>
            </a:lnSpc>
            <a:spcBef>
              <a:spcPct val="0"/>
            </a:spcBef>
            <a:spcAft>
              <a:spcPct val="35000"/>
            </a:spcAft>
            <a:buNone/>
            <a:defRPr b="1"/>
          </a:pPr>
          <a:r>
            <a:rPr lang="zh-TW" sz="2800" kern="1200" baseline="0" dirty="0">
              <a:latin typeface="Calibri Light" panose="020F0302020204030204" pitchFamily="34" charset="0"/>
              <a:ea typeface="微軟正黑體" panose="020B0604030504040204" pitchFamily="34" charset="-120"/>
            </a:rPr>
            <a:t>熱搜關鍵字</a:t>
          </a:r>
          <a:br>
            <a:rPr lang="en-US" altLang="zh-TW" sz="2800" kern="1200" baseline="0" dirty="0">
              <a:latin typeface="Calibri Light" panose="020F0302020204030204" pitchFamily="34" charset="0"/>
              <a:ea typeface="微軟正黑體" panose="020B0604030504040204" pitchFamily="34" charset="-120"/>
            </a:rPr>
          </a:br>
          <a:r>
            <a:rPr lang="zh-TW" sz="2800" kern="1200" baseline="0" dirty="0">
              <a:latin typeface="Calibri Light" panose="020F0302020204030204" pitchFamily="34" charset="0"/>
              <a:ea typeface="微軟正黑體" panose="020B0604030504040204" pitchFamily="34" charset="-120"/>
            </a:rPr>
            <a:t>萃取</a:t>
          </a:r>
          <a:r>
            <a:rPr lang="zh-TW" altLang="en-US" sz="2800" kern="1200" baseline="0" dirty="0">
              <a:latin typeface="Calibri Light" panose="020F0302020204030204" pitchFamily="34" charset="0"/>
              <a:ea typeface="微軟正黑體" panose="020B0604030504040204" pitchFamily="34" charset="-120"/>
            </a:rPr>
            <a:t>排序</a:t>
          </a:r>
          <a:endParaRPr lang="en-US" sz="2800" kern="1200" baseline="0" dirty="0">
            <a:latin typeface="Calibri Light" panose="020F0302020204030204" pitchFamily="34" charset="0"/>
            <a:ea typeface="微軟正黑體" panose="020B0604030504040204" pitchFamily="34" charset="-120"/>
          </a:endParaRPr>
        </a:p>
      </dsp:txBody>
      <dsp:txXfrm>
        <a:off x="3777925" y="1990177"/>
        <a:ext cx="3062688" cy="1266265"/>
      </dsp:txXfrm>
    </dsp:sp>
    <dsp:sp modelId="{F70D9E71-7162-455F-BA42-9CC72E466D24}">
      <dsp:nvSpPr>
        <dsp:cNvPr id="0" name=""/>
        <dsp:cNvSpPr/>
      </dsp:nvSpPr>
      <dsp:spPr>
        <a:xfrm>
          <a:off x="4295889" y="3473633"/>
          <a:ext cx="2044095" cy="75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zh-TW" altLang="en-US" sz="1800" kern="1200" baseline="0" dirty="0">
              <a:latin typeface="Calibri Light" panose="020F0302020204030204" pitchFamily="34" charset="0"/>
              <a:ea typeface="微軟正黑體" panose="020B0604030504040204" pitchFamily="34" charset="-120"/>
            </a:rPr>
            <a:t>自文稿篩選產品熱搜關鍵字，節省撰稿時間與人力</a:t>
          </a:r>
          <a:endParaRPr lang="en-US" altLang="zh-TW" sz="1800" kern="1200" baseline="0" dirty="0">
            <a:latin typeface="Calibri Light" panose="020F0302020204030204" pitchFamily="34" charset="0"/>
            <a:ea typeface="微軟正黑體" panose="020B0604030504040204" pitchFamily="34" charset="-120"/>
          </a:endParaRPr>
        </a:p>
      </dsp:txBody>
      <dsp:txXfrm>
        <a:off x="4295889" y="3473633"/>
        <a:ext cx="2044095" cy="758858"/>
      </dsp:txXfrm>
    </dsp:sp>
    <dsp:sp modelId="{472E9D89-B690-4B3D-A7B1-A553C660EF6D}">
      <dsp:nvSpPr>
        <dsp:cNvPr id="0" name=""/>
        <dsp:cNvSpPr/>
      </dsp:nvSpPr>
      <dsp:spPr>
        <a:xfrm>
          <a:off x="8363179" y="1173430"/>
          <a:ext cx="715433" cy="715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AE4E10-375E-4DC1-9750-087D2A989AA3}">
      <dsp:nvSpPr>
        <dsp:cNvPr id="0" name=""/>
        <dsp:cNvSpPr/>
      </dsp:nvSpPr>
      <dsp:spPr>
        <a:xfrm>
          <a:off x="7198331" y="1990177"/>
          <a:ext cx="3045130" cy="1266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100000"/>
            </a:lnSpc>
            <a:spcBef>
              <a:spcPct val="0"/>
            </a:spcBef>
            <a:spcAft>
              <a:spcPct val="35000"/>
            </a:spcAft>
            <a:buNone/>
            <a:defRPr b="1"/>
          </a:pPr>
          <a:r>
            <a:rPr lang="zh-TW" sz="2800" kern="1200" baseline="0" dirty="0">
              <a:latin typeface="Calibri Light" panose="020F0302020204030204" pitchFamily="34" charset="0"/>
              <a:ea typeface="微軟正黑體" panose="020B0604030504040204" pitchFamily="34" charset="-120"/>
            </a:rPr>
            <a:t>文稿評分</a:t>
          </a:r>
          <a:br>
            <a:rPr lang="en-US" altLang="zh-TW" sz="2800" kern="1200" baseline="0" dirty="0">
              <a:latin typeface="Calibri Light" panose="020F0302020204030204" pitchFamily="34" charset="0"/>
              <a:ea typeface="微軟正黑體" panose="020B0604030504040204" pitchFamily="34" charset="-120"/>
            </a:rPr>
          </a:br>
          <a:r>
            <a:rPr lang="zh-TW" altLang="en-US" sz="2800" kern="1200" baseline="0" dirty="0">
              <a:latin typeface="Calibri Light" panose="020F0302020204030204" pitchFamily="34" charset="0"/>
              <a:ea typeface="微軟正黑體" panose="020B0604030504040204" pitchFamily="34" charset="-120"/>
            </a:rPr>
            <a:t>深度比對</a:t>
          </a:r>
          <a:endParaRPr lang="en-US" sz="2800" kern="1200" baseline="0" dirty="0">
            <a:latin typeface="Calibri Light" panose="020F0302020204030204" pitchFamily="34" charset="0"/>
            <a:ea typeface="微軟正黑體" panose="020B0604030504040204" pitchFamily="34" charset="-120"/>
          </a:endParaRPr>
        </a:p>
      </dsp:txBody>
      <dsp:txXfrm>
        <a:off x="7198331" y="1990177"/>
        <a:ext cx="3045130" cy="1266265"/>
      </dsp:txXfrm>
    </dsp:sp>
    <dsp:sp modelId="{4A505C5A-2D98-4874-AA74-5973EF06DCAA}">
      <dsp:nvSpPr>
        <dsp:cNvPr id="0" name=""/>
        <dsp:cNvSpPr/>
      </dsp:nvSpPr>
      <dsp:spPr>
        <a:xfrm>
          <a:off x="7643412" y="3529743"/>
          <a:ext cx="2044095" cy="758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zh-TW" altLang="en-US" sz="1800" kern="1200" baseline="0" dirty="0">
              <a:latin typeface="Calibri Light" panose="020F0302020204030204" pitchFamily="34" charset="0"/>
              <a:ea typeface="微軟正黑體" panose="020B0604030504040204" pitchFamily="34" charset="-120"/>
            </a:rPr>
            <a:t>新建文案與資料庫優質文稿進行相似度比對＆深度評分</a:t>
          </a:r>
          <a:endParaRPr lang="en-US" sz="1800" kern="1200" baseline="0" dirty="0">
            <a:latin typeface="Calibri Light" panose="020F0302020204030204" pitchFamily="34" charset="0"/>
            <a:ea typeface="微軟正黑體" panose="020B0604030504040204" pitchFamily="34" charset="-120"/>
          </a:endParaRPr>
        </a:p>
      </dsp:txBody>
      <dsp:txXfrm>
        <a:off x="7643412" y="3529743"/>
        <a:ext cx="2044095" cy="7588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A22F4-123A-144E-9D85-1DF851CD5575}">
      <dsp:nvSpPr>
        <dsp:cNvPr id="0" name=""/>
        <dsp:cNvSpPr/>
      </dsp:nvSpPr>
      <dsp:spPr>
        <a:xfrm>
          <a:off x="5985" y="1937956"/>
          <a:ext cx="1399373" cy="1399373"/>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B6D50A-C9FC-084D-BF2C-1320B9AC2455}">
      <dsp:nvSpPr>
        <dsp:cNvPr id="0" name=""/>
        <dsp:cNvSpPr/>
      </dsp:nvSpPr>
      <dsp:spPr>
        <a:xfrm>
          <a:off x="233790" y="3226205"/>
          <a:ext cx="1399373" cy="13993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網路爬蟲</a:t>
          </a:r>
          <a:br>
            <a:rPr lang="en-US" altLang="zh-TW" sz="1500" kern="1200" dirty="0">
              <a:latin typeface="Microsoft JhengHei" panose="020B0604030504040204" pitchFamily="34" charset="-120"/>
              <a:ea typeface="Microsoft JhengHei" panose="020B0604030504040204" pitchFamily="34" charset="-120"/>
            </a:rPr>
          </a:br>
          <a:r>
            <a:rPr lang="en-US" altLang="zh-TW" sz="1500" kern="1200" dirty="0">
              <a:latin typeface="Microsoft JhengHei" panose="020B0604030504040204" pitchFamily="34" charset="-120"/>
              <a:ea typeface="Microsoft JhengHei" panose="020B0604030504040204" pitchFamily="34" charset="-120"/>
            </a:rPr>
            <a:t>YouTube</a:t>
          </a:r>
          <a:r>
            <a:rPr lang="zh-TW" altLang="en-US" sz="1500" kern="1200" dirty="0">
              <a:latin typeface="Microsoft JhengHei" panose="020B0604030504040204" pitchFamily="34" charset="-120"/>
              <a:ea typeface="Microsoft JhengHei" panose="020B0604030504040204" pitchFamily="34" charset="-120"/>
            </a:rPr>
            <a:t>熱門產品影片</a:t>
          </a:r>
        </a:p>
      </dsp:txBody>
      <dsp:txXfrm>
        <a:off x="274776" y="3267191"/>
        <a:ext cx="1317401" cy="1317401"/>
      </dsp:txXfrm>
    </dsp:sp>
    <dsp:sp modelId="{6680AE52-9798-5449-A28E-20F1C0D223B8}">
      <dsp:nvSpPr>
        <dsp:cNvPr id="0" name=""/>
        <dsp:cNvSpPr/>
      </dsp:nvSpPr>
      <dsp:spPr>
        <a:xfrm>
          <a:off x="1674909" y="2469518"/>
          <a:ext cx="269550" cy="3362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1674909" y="2536768"/>
        <a:ext cx="188685" cy="201749"/>
      </dsp:txXfrm>
    </dsp:sp>
    <dsp:sp modelId="{6CC3A882-F17E-674F-B7AE-B6A36F392247}">
      <dsp:nvSpPr>
        <dsp:cNvPr id="0" name=""/>
        <dsp:cNvSpPr/>
      </dsp:nvSpPr>
      <dsp:spPr>
        <a:xfrm>
          <a:off x="2175503" y="1937956"/>
          <a:ext cx="1399373" cy="1399373"/>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372A0D-4585-8E45-95C7-3F16D355D4B6}">
      <dsp:nvSpPr>
        <dsp:cNvPr id="0" name=""/>
        <dsp:cNvSpPr/>
      </dsp:nvSpPr>
      <dsp:spPr>
        <a:xfrm>
          <a:off x="2403308" y="3226205"/>
          <a:ext cx="1399373" cy="13993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將影片音檔</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轉為文字檔案</a:t>
          </a:r>
        </a:p>
      </dsp:txBody>
      <dsp:txXfrm>
        <a:off x="2444294" y="3267191"/>
        <a:ext cx="1317401" cy="1317401"/>
      </dsp:txXfrm>
    </dsp:sp>
    <dsp:sp modelId="{D105E682-8A43-714E-A130-6900B6161AA5}">
      <dsp:nvSpPr>
        <dsp:cNvPr id="0" name=""/>
        <dsp:cNvSpPr/>
      </dsp:nvSpPr>
      <dsp:spPr>
        <a:xfrm>
          <a:off x="3844427" y="2469518"/>
          <a:ext cx="269550" cy="33624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3844427" y="2536768"/>
        <a:ext cx="188685" cy="201749"/>
      </dsp:txXfrm>
    </dsp:sp>
    <dsp:sp modelId="{D4B81FF0-8850-764E-B4F4-D590E3FDF874}">
      <dsp:nvSpPr>
        <dsp:cNvPr id="0" name=""/>
        <dsp:cNvSpPr/>
      </dsp:nvSpPr>
      <dsp:spPr>
        <a:xfrm>
          <a:off x="4345020" y="1937956"/>
          <a:ext cx="1399373" cy="1399373"/>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CC6E86-24C8-794A-9C56-5CEE025B6905}">
      <dsp:nvSpPr>
        <dsp:cNvPr id="0" name=""/>
        <dsp:cNvSpPr/>
      </dsp:nvSpPr>
      <dsp:spPr>
        <a:xfrm>
          <a:off x="4572825" y="3226205"/>
          <a:ext cx="1399373" cy="139937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文字資料輸入</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斷詞工具演算</a:t>
          </a:r>
        </a:p>
      </dsp:txBody>
      <dsp:txXfrm>
        <a:off x="4613811" y="3267191"/>
        <a:ext cx="1317401" cy="1317401"/>
      </dsp:txXfrm>
    </dsp:sp>
    <dsp:sp modelId="{5ECAE23B-BAD0-B947-827B-7BDD98BA0578}">
      <dsp:nvSpPr>
        <dsp:cNvPr id="0" name=""/>
        <dsp:cNvSpPr/>
      </dsp:nvSpPr>
      <dsp:spPr>
        <a:xfrm>
          <a:off x="6013944" y="2469518"/>
          <a:ext cx="269550" cy="33624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6013944" y="2536768"/>
        <a:ext cx="188685" cy="201749"/>
      </dsp:txXfrm>
    </dsp:sp>
    <dsp:sp modelId="{F3054CF8-5D55-E24A-A5AA-E8C88F0F17AB}">
      <dsp:nvSpPr>
        <dsp:cNvPr id="0" name=""/>
        <dsp:cNvSpPr/>
      </dsp:nvSpPr>
      <dsp:spPr>
        <a:xfrm>
          <a:off x="6514538" y="1937956"/>
          <a:ext cx="1399373" cy="1399373"/>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AFB5A3-A75A-FC4C-B27D-060AD725404D}">
      <dsp:nvSpPr>
        <dsp:cNvPr id="0" name=""/>
        <dsp:cNvSpPr/>
      </dsp:nvSpPr>
      <dsp:spPr>
        <a:xfrm>
          <a:off x="6742343" y="3226205"/>
          <a:ext cx="1399373" cy="13993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TW" sz="1500" kern="1200" dirty="0">
              <a:latin typeface="Microsoft JhengHei" panose="020B0604030504040204" pitchFamily="34" charset="-120"/>
              <a:ea typeface="Microsoft JhengHei" panose="020B0604030504040204" pitchFamily="34" charset="-120"/>
            </a:rPr>
            <a:t>TF</a:t>
          </a:r>
          <a:r>
            <a:rPr lang="zh-TW" altLang="en-US" sz="1500" kern="1200" dirty="0">
              <a:latin typeface="Microsoft JhengHei" panose="020B0604030504040204" pitchFamily="34" charset="-120"/>
              <a:ea typeface="Microsoft JhengHei" panose="020B0604030504040204" pitchFamily="34" charset="-120"/>
            </a:rPr>
            <a:t>篩選詞彙</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並剔除贅詞</a:t>
          </a:r>
        </a:p>
      </dsp:txBody>
      <dsp:txXfrm>
        <a:off x="6783329" y="3267191"/>
        <a:ext cx="1317401" cy="1317401"/>
      </dsp:txXfrm>
    </dsp:sp>
    <dsp:sp modelId="{300C5B1F-7312-2C4A-86CE-68C8BA441714}">
      <dsp:nvSpPr>
        <dsp:cNvPr id="0" name=""/>
        <dsp:cNvSpPr/>
      </dsp:nvSpPr>
      <dsp:spPr>
        <a:xfrm>
          <a:off x="8183462" y="2469518"/>
          <a:ext cx="269550" cy="33624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8183462" y="2536768"/>
        <a:ext cx="188685" cy="201749"/>
      </dsp:txXfrm>
    </dsp:sp>
    <dsp:sp modelId="{BC20647A-7C65-0E47-A10E-1FD77D38DF27}">
      <dsp:nvSpPr>
        <dsp:cNvPr id="0" name=""/>
        <dsp:cNvSpPr/>
      </dsp:nvSpPr>
      <dsp:spPr>
        <a:xfrm>
          <a:off x="8684055" y="1937956"/>
          <a:ext cx="1399373" cy="1399373"/>
        </a:xfrm>
        <a:prstGeom prst="roundRect">
          <a:avLst>
            <a:gd name="adj" fmla="val 10000"/>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46000" r="-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51600B-5B89-D54B-B297-576B2107DC84}">
      <dsp:nvSpPr>
        <dsp:cNvPr id="0" name=""/>
        <dsp:cNvSpPr/>
      </dsp:nvSpPr>
      <dsp:spPr>
        <a:xfrm>
          <a:off x="8911860" y="3226205"/>
          <a:ext cx="1399373" cy="139937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提供</a:t>
          </a:r>
          <a:r>
            <a:rPr lang="en-US" altLang="zh-TW" sz="1500" kern="1200" dirty="0">
              <a:latin typeface="Microsoft JhengHei" panose="020B0604030504040204" pitchFamily="34" charset="-120"/>
              <a:ea typeface="Microsoft JhengHei" panose="020B0604030504040204" pitchFamily="34" charset="-120"/>
            </a:rPr>
            <a:t>TOP20</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熱搜關鍵字</a:t>
          </a:r>
        </a:p>
      </dsp:txBody>
      <dsp:txXfrm>
        <a:off x="8952846" y="3267191"/>
        <a:ext cx="1317401" cy="13174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A22F4-123A-144E-9D85-1DF851CD5575}">
      <dsp:nvSpPr>
        <dsp:cNvPr id="0" name=""/>
        <dsp:cNvSpPr/>
      </dsp:nvSpPr>
      <dsp:spPr>
        <a:xfrm>
          <a:off x="5985" y="1937956"/>
          <a:ext cx="1399373" cy="1399373"/>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B6D50A-C9FC-084D-BF2C-1320B9AC2455}">
      <dsp:nvSpPr>
        <dsp:cNvPr id="0" name=""/>
        <dsp:cNvSpPr/>
      </dsp:nvSpPr>
      <dsp:spPr>
        <a:xfrm>
          <a:off x="233790" y="3226205"/>
          <a:ext cx="1399373" cy="13993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利用</a:t>
          </a:r>
          <a:r>
            <a:rPr lang="en-US" altLang="zh-TW" sz="1500" kern="1200" dirty="0">
              <a:latin typeface="Microsoft JhengHei" panose="020B0604030504040204" pitchFamily="34" charset="-120"/>
              <a:ea typeface="Microsoft JhengHei" panose="020B0604030504040204" pitchFamily="34" charset="-120"/>
            </a:rPr>
            <a:t>TOP20</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關鍵字產生</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廣告文稿</a:t>
          </a:r>
        </a:p>
      </dsp:txBody>
      <dsp:txXfrm>
        <a:off x="274776" y="3267191"/>
        <a:ext cx="1317401" cy="1317401"/>
      </dsp:txXfrm>
    </dsp:sp>
    <dsp:sp modelId="{6680AE52-9798-5449-A28E-20F1C0D223B8}">
      <dsp:nvSpPr>
        <dsp:cNvPr id="0" name=""/>
        <dsp:cNvSpPr/>
      </dsp:nvSpPr>
      <dsp:spPr>
        <a:xfrm>
          <a:off x="1674909" y="2469518"/>
          <a:ext cx="269550" cy="3362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1674909" y="2536768"/>
        <a:ext cx="188685" cy="201749"/>
      </dsp:txXfrm>
    </dsp:sp>
    <dsp:sp modelId="{6CC3A882-F17E-674F-B7AE-B6A36F392247}">
      <dsp:nvSpPr>
        <dsp:cNvPr id="0" name=""/>
        <dsp:cNvSpPr/>
      </dsp:nvSpPr>
      <dsp:spPr>
        <a:xfrm>
          <a:off x="2175503" y="1937956"/>
          <a:ext cx="1399373" cy="1399373"/>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372A0D-4585-8E45-95C7-3F16D355D4B6}">
      <dsp:nvSpPr>
        <dsp:cNvPr id="0" name=""/>
        <dsp:cNvSpPr/>
      </dsp:nvSpPr>
      <dsp:spPr>
        <a:xfrm>
          <a:off x="2403308" y="3226205"/>
          <a:ext cx="1399373" cy="13993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將影片的音檔轉換為文字檔案</a:t>
          </a:r>
        </a:p>
      </dsp:txBody>
      <dsp:txXfrm>
        <a:off x="2444294" y="3267191"/>
        <a:ext cx="1317401" cy="1317401"/>
      </dsp:txXfrm>
    </dsp:sp>
    <dsp:sp modelId="{D105E682-8A43-714E-A130-6900B6161AA5}">
      <dsp:nvSpPr>
        <dsp:cNvPr id="0" name=""/>
        <dsp:cNvSpPr/>
      </dsp:nvSpPr>
      <dsp:spPr>
        <a:xfrm>
          <a:off x="3844427" y="2469518"/>
          <a:ext cx="269550" cy="33624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3844427" y="2536768"/>
        <a:ext cx="188685" cy="201749"/>
      </dsp:txXfrm>
    </dsp:sp>
    <dsp:sp modelId="{D4B81FF0-8850-764E-B4F4-D590E3FDF874}">
      <dsp:nvSpPr>
        <dsp:cNvPr id="0" name=""/>
        <dsp:cNvSpPr/>
      </dsp:nvSpPr>
      <dsp:spPr>
        <a:xfrm>
          <a:off x="4345020" y="1937956"/>
          <a:ext cx="1399373" cy="1399373"/>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CC6E86-24C8-794A-9C56-5CEE025B6905}">
      <dsp:nvSpPr>
        <dsp:cNvPr id="0" name=""/>
        <dsp:cNvSpPr/>
      </dsp:nvSpPr>
      <dsp:spPr>
        <a:xfrm>
          <a:off x="4572825" y="3226205"/>
          <a:ext cx="1399373" cy="139937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文字資料輸入</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斷詞工具演算</a:t>
          </a:r>
        </a:p>
      </dsp:txBody>
      <dsp:txXfrm>
        <a:off x="4613811" y="3267191"/>
        <a:ext cx="1317401" cy="1317401"/>
      </dsp:txXfrm>
    </dsp:sp>
    <dsp:sp modelId="{5ECAE23B-BAD0-B947-827B-7BDD98BA0578}">
      <dsp:nvSpPr>
        <dsp:cNvPr id="0" name=""/>
        <dsp:cNvSpPr/>
      </dsp:nvSpPr>
      <dsp:spPr>
        <a:xfrm>
          <a:off x="6013944" y="2469518"/>
          <a:ext cx="269550" cy="33624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6013944" y="2536768"/>
        <a:ext cx="188685" cy="201749"/>
      </dsp:txXfrm>
    </dsp:sp>
    <dsp:sp modelId="{F3054CF8-5D55-E24A-A5AA-E8C88F0F17AB}">
      <dsp:nvSpPr>
        <dsp:cNvPr id="0" name=""/>
        <dsp:cNvSpPr/>
      </dsp:nvSpPr>
      <dsp:spPr>
        <a:xfrm>
          <a:off x="6514538" y="1937956"/>
          <a:ext cx="1399373" cy="1399373"/>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AFB5A3-A75A-FC4C-B27D-060AD725404D}">
      <dsp:nvSpPr>
        <dsp:cNvPr id="0" name=""/>
        <dsp:cNvSpPr/>
      </dsp:nvSpPr>
      <dsp:spPr>
        <a:xfrm>
          <a:off x="6742343" y="3226205"/>
          <a:ext cx="1399373" cy="13993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用</a:t>
          </a:r>
          <a:r>
            <a:rPr lang="en-US" altLang="zh-TW" sz="1500" kern="1200" dirty="0">
              <a:latin typeface="Microsoft JhengHei" panose="020B0604030504040204" pitchFamily="34" charset="-120"/>
              <a:ea typeface="Microsoft JhengHei" panose="020B0604030504040204" pitchFamily="34" charset="-120"/>
            </a:rPr>
            <a:t>Sentence-</a:t>
          </a:r>
          <a:br>
            <a:rPr lang="en-US" altLang="zh-TW" sz="1500" kern="1200" dirty="0">
              <a:latin typeface="Microsoft JhengHei" panose="020B0604030504040204" pitchFamily="34" charset="-120"/>
              <a:ea typeface="Microsoft JhengHei" panose="020B0604030504040204" pitchFamily="34" charset="-120"/>
            </a:rPr>
          </a:br>
          <a:r>
            <a:rPr lang="en-US" altLang="zh-TW" sz="1500" kern="1200" dirty="0">
              <a:latin typeface="Microsoft JhengHei" panose="020B0604030504040204" pitchFamily="34" charset="-120"/>
              <a:ea typeface="Microsoft JhengHei" panose="020B0604030504040204" pitchFamily="34" charset="-120"/>
            </a:rPr>
            <a:t>Transformers</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做相似度比對</a:t>
          </a:r>
        </a:p>
      </dsp:txBody>
      <dsp:txXfrm>
        <a:off x="6783329" y="3267191"/>
        <a:ext cx="1317401" cy="1317401"/>
      </dsp:txXfrm>
    </dsp:sp>
    <dsp:sp modelId="{300C5B1F-7312-2C4A-86CE-68C8BA441714}">
      <dsp:nvSpPr>
        <dsp:cNvPr id="0" name=""/>
        <dsp:cNvSpPr/>
      </dsp:nvSpPr>
      <dsp:spPr>
        <a:xfrm>
          <a:off x="8183462" y="2469518"/>
          <a:ext cx="269550" cy="33624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TW" altLang="en-US" sz="900" kern="1200">
            <a:latin typeface="Microsoft JhengHei" panose="020B0604030504040204" pitchFamily="34" charset="-120"/>
            <a:ea typeface="Microsoft JhengHei" panose="020B0604030504040204" pitchFamily="34" charset="-120"/>
          </a:endParaRPr>
        </a:p>
      </dsp:txBody>
      <dsp:txXfrm>
        <a:off x="8183462" y="2536768"/>
        <a:ext cx="188685" cy="201749"/>
      </dsp:txXfrm>
    </dsp:sp>
    <dsp:sp modelId="{BC20647A-7C65-0E47-A10E-1FD77D38DF27}">
      <dsp:nvSpPr>
        <dsp:cNvPr id="0" name=""/>
        <dsp:cNvSpPr/>
      </dsp:nvSpPr>
      <dsp:spPr>
        <a:xfrm>
          <a:off x="8684055" y="1937956"/>
          <a:ext cx="1399373" cy="1399373"/>
        </a:xfrm>
        <a:prstGeom prst="roundRect">
          <a:avLst>
            <a:gd name="adj" fmla="val 10000"/>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51600B-5B89-D54B-B297-576B2107DC84}">
      <dsp:nvSpPr>
        <dsp:cNvPr id="0" name=""/>
        <dsp:cNvSpPr/>
      </dsp:nvSpPr>
      <dsp:spPr>
        <a:xfrm>
          <a:off x="8911860" y="3226205"/>
          <a:ext cx="1399373" cy="139937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TW" altLang="en-US" sz="1500" kern="1200" dirty="0">
              <a:latin typeface="Microsoft JhengHei" panose="020B0604030504040204" pitchFamily="34" charset="-120"/>
              <a:ea typeface="Microsoft JhengHei" panose="020B0604030504040204" pitchFamily="34" charset="-120"/>
            </a:rPr>
            <a:t>提供</a:t>
          </a:r>
          <a:r>
            <a:rPr lang="en-US" altLang="zh-TW" sz="1500" kern="1200" dirty="0">
              <a:latin typeface="Microsoft JhengHei" panose="020B0604030504040204" pitchFamily="34" charset="-120"/>
              <a:ea typeface="Microsoft JhengHei" panose="020B0604030504040204" pitchFamily="34" charset="-120"/>
            </a:rPr>
            <a:t>TOP20</a:t>
          </a:r>
          <a:br>
            <a:rPr lang="en-US" altLang="zh-TW" sz="1500" kern="1200" dirty="0">
              <a:latin typeface="Microsoft JhengHei" panose="020B0604030504040204" pitchFamily="34" charset="-120"/>
              <a:ea typeface="Microsoft JhengHei" panose="020B0604030504040204" pitchFamily="34" charset="-120"/>
            </a:rPr>
          </a:br>
          <a:r>
            <a:rPr lang="zh-TW" altLang="en-US" sz="1500" kern="1200" dirty="0">
              <a:latin typeface="Microsoft JhengHei" panose="020B0604030504040204" pitchFamily="34" charset="-120"/>
              <a:ea typeface="Microsoft JhengHei" panose="020B0604030504040204" pitchFamily="34" charset="-120"/>
            </a:rPr>
            <a:t>熱搜關鍵字</a:t>
          </a:r>
        </a:p>
      </dsp:txBody>
      <dsp:txXfrm>
        <a:off x="8952846" y="3267191"/>
        <a:ext cx="1317401" cy="13174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7FDCA-3852-464E-BEB5-7D807DB46BF8}">
      <dsp:nvSpPr>
        <dsp:cNvPr id="0" name=""/>
        <dsp:cNvSpPr/>
      </dsp:nvSpPr>
      <dsp:spPr>
        <a:xfrm>
          <a:off x="1184794" y="1465070"/>
          <a:ext cx="747886" cy="7478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F570BA-27B8-4B42-99AD-C2AD0377C842}">
      <dsp:nvSpPr>
        <dsp:cNvPr id="0" name=""/>
        <dsp:cNvSpPr/>
      </dsp:nvSpPr>
      <dsp:spPr>
        <a:xfrm>
          <a:off x="9629" y="2314270"/>
          <a:ext cx="3098214" cy="632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100000"/>
            </a:lnSpc>
            <a:spcBef>
              <a:spcPct val="0"/>
            </a:spcBef>
            <a:spcAft>
              <a:spcPct val="35000"/>
            </a:spcAft>
            <a:buNone/>
            <a:defRPr b="1"/>
          </a:pPr>
          <a:r>
            <a:rPr lang="en-US" altLang="zh-TW" sz="2800" kern="1200" baseline="0" dirty="0">
              <a:latin typeface="Calibri Light" panose="020F0302020204030204" pitchFamily="34" charset="0"/>
              <a:ea typeface="微軟正黑體" panose="020B0604030504040204" pitchFamily="34" charset="-120"/>
            </a:rPr>
            <a:t>1.</a:t>
          </a:r>
          <a:r>
            <a:rPr lang="zh-TW" sz="2800" kern="1200" baseline="0" dirty="0">
              <a:latin typeface="Calibri Light" panose="020F0302020204030204" pitchFamily="34" charset="0"/>
              <a:ea typeface="微軟正黑體" panose="020B0604030504040204" pitchFamily="34" charset="-120"/>
            </a:rPr>
            <a:t>熱搜關鍵字萃取</a:t>
          </a:r>
          <a:endParaRPr lang="en-US" sz="2800" kern="1200" baseline="0" dirty="0">
            <a:latin typeface="Calibri Light" panose="020F0302020204030204" pitchFamily="34" charset="0"/>
            <a:ea typeface="微軟正黑體" panose="020B0604030504040204" pitchFamily="34" charset="-120"/>
          </a:endParaRPr>
        </a:p>
      </dsp:txBody>
      <dsp:txXfrm>
        <a:off x="9629" y="2314270"/>
        <a:ext cx="3098214" cy="632046"/>
      </dsp:txXfrm>
    </dsp:sp>
    <dsp:sp modelId="{BD4C53EA-D857-4E66-A9AB-68E05D1012DA}">
      <dsp:nvSpPr>
        <dsp:cNvPr id="0" name=""/>
        <dsp:cNvSpPr/>
      </dsp:nvSpPr>
      <dsp:spPr>
        <a:xfrm>
          <a:off x="435924" y="3145877"/>
          <a:ext cx="2136817" cy="77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altLang="zh-TW" sz="1800" kern="1200" baseline="0" dirty="0">
              <a:latin typeface="Calibri Light" panose="020F0302020204030204" pitchFamily="34" charset="0"/>
              <a:ea typeface="微軟正黑體" panose="020B0604030504040204" pitchFamily="34" charset="-120"/>
            </a:rPr>
            <a:t>‧</a:t>
          </a:r>
          <a:r>
            <a:rPr lang="zh-TW" altLang="en-US" sz="1800" kern="1200" baseline="0" dirty="0">
              <a:latin typeface="Calibri Light" panose="020F0302020204030204" pitchFamily="34" charset="0"/>
              <a:ea typeface="微軟正黑體" panose="020B0604030504040204" pitchFamily="34" charset="-120"/>
            </a:rPr>
            <a:t> 提取出</a:t>
          </a:r>
          <a:r>
            <a:rPr lang="en-US" altLang="zh-TW" sz="1800" kern="1200" baseline="0" dirty="0">
              <a:latin typeface="Calibri Light" panose="020F0302020204030204" pitchFamily="34" charset="0"/>
              <a:ea typeface="微軟正黑體" panose="020B0604030504040204" pitchFamily="34" charset="-120"/>
            </a:rPr>
            <a:t>YouTube</a:t>
          </a:r>
          <a:r>
            <a:rPr lang="zh-TW" altLang="en-US" sz="1800" kern="1200" baseline="0" dirty="0">
              <a:latin typeface="Calibri Light" panose="020F0302020204030204" pitchFamily="34" charset="0"/>
              <a:ea typeface="微軟正黑體" panose="020B0604030504040204" pitchFamily="34" charset="-120"/>
            </a:rPr>
            <a:t>影片眾多文稿中常見關鍵字，貼近市場趨勢</a:t>
          </a:r>
          <a:endParaRPr lang="en-US" sz="1800" kern="1200" baseline="0" dirty="0">
            <a:latin typeface="Calibri Light" panose="020F0302020204030204" pitchFamily="34" charset="0"/>
            <a:ea typeface="微軟正黑體" panose="020B0604030504040204" pitchFamily="34" charset="-120"/>
          </a:endParaRPr>
        </a:p>
      </dsp:txBody>
      <dsp:txXfrm>
        <a:off x="435924" y="3145877"/>
        <a:ext cx="2136817" cy="777344"/>
      </dsp:txXfrm>
    </dsp:sp>
    <dsp:sp modelId="{960F10DD-9505-4317-BFCE-BE690B65EBFC}">
      <dsp:nvSpPr>
        <dsp:cNvPr id="0" name=""/>
        <dsp:cNvSpPr/>
      </dsp:nvSpPr>
      <dsp:spPr>
        <a:xfrm>
          <a:off x="4708651" y="1464294"/>
          <a:ext cx="747886" cy="7478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4FBBF5-C647-44F9-8BF2-04FC8E07B2C8}">
      <dsp:nvSpPr>
        <dsp:cNvPr id="0" name=""/>
        <dsp:cNvSpPr/>
      </dsp:nvSpPr>
      <dsp:spPr>
        <a:xfrm>
          <a:off x="3481787" y="2313494"/>
          <a:ext cx="3201614" cy="633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100000"/>
            </a:lnSpc>
            <a:spcBef>
              <a:spcPct val="0"/>
            </a:spcBef>
            <a:spcAft>
              <a:spcPct val="35000"/>
            </a:spcAft>
            <a:buNone/>
            <a:defRPr b="1"/>
          </a:pPr>
          <a:r>
            <a:rPr lang="en-US" altLang="zh-TW" sz="2800" kern="1200" baseline="0" dirty="0">
              <a:latin typeface="Calibri Light" panose="020F0302020204030204" pitchFamily="34" charset="0"/>
              <a:ea typeface="微軟正黑體" panose="020B0604030504040204" pitchFamily="34" charset="-120"/>
            </a:rPr>
            <a:t>2.</a:t>
          </a:r>
          <a:r>
            <a:rPr lang="zh-TW" sz="2800" kern="1200" baseline="0" dirty="0">
              <a:latin typeface="Calibri Light" panose="020F0302020204030204" pitchFamily="34" charset="0"/>
              <a:ea typeface="微軟正黑體" panose="020B0604030504040204" pitchFamily="34" charset="-120"/>
            </a:rPr>
            <a:t>自動生成廣告文稿</a:t>
          </a:r>
          <a:endParaRPr lang="en-US" sz="2800" kern="1200" baseline="0" dirty="0">
            <a:latin typeface="Calibri Light" panose="020F0302020204030204" pitchFamily="34" charset="0"/>
            <a:ea typeface="微軟正黑體" panose="020B0604030504040204" pitchFamily="34" charset="-120"/>
          </a:endParaRPr>
        </a:p>
      </dsp:txBody>
      <dsp:txXfrm>
        <a:off x="3481787" y="2313494"/>
        <a:ext cx="3201614" cy="633599"/>
      </dsp:txXfrm>
    </dsp:sp>
    <dsp:sp modelId="{F70D9E71-7162-455F-BA42-9CC72E466D24}">
      <dsp:nvSpPr>
        <dsp:cNvPr id="0" name=""/>
        <dsp:cNvSpPr/>
      </dsp:nvSpPr>
      <dsp:spPr>
        <a:xfrm>
          <a:off x="4023246" y="3168427"/>
          <a:ext cx="2136817" cy="77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zh-TW" altLang="en-US" sz="1800" kern="1200" baseline="0" dirty="0">
              <a:latin typeface="Calibri Light" panose="020F0302020204030204" pitchFamily="34" charset="0"/>
              <a:ea typeface="微軟正黑體" panose="020B0604030504040204" pitchFamily="34" charset="-120"/>
            </a:rPr>
            <a:t>也可</a:t>
          </a:r>
          <a:r>
            <a:rPr lang="zh-TW" sz="1800" kern="1200" baseline="0" dirty="0">
              <a:latin typeface="Calibri Light" panose="020F0302020204030204" pitchFamily="34" charset="0"/>
              <a:ea typeface="微軟正黑體" panose="020B0604030504040204" pitchFamily="34" charset="-120"/>
            </a:rPr>
            <a:t>搭配</a:t>
          </a:r>
          <a:r>
            <a:rPr lang="en-US" sz="1800" kern="1200" baseline="0" dirty="0" err="1">
              <a:latin typeface="Calibri Light" panose="020F0302020204030204" pitchFamily="34" charset="0"/>
              <a:ea typeface="微軟正黑體" panose="020B0604030504040204" pitchFamily="34" charset="-120"/>
            </a:rPr>
            <a:t>OpenAI</a:t>
          </a:r>
          <a:r>
            <a:rPr lang="en-US" sz="1800" kern="1200" baseline="0" dirty="0">
              <a:latin typeface="Calibri Light" panose="020F0302020204030204" pitchFamily="34" charset="0"/>
              <a:ea typeface="微軟正黑體" panose="020B0604030504040204" pitchFamily="34" charset="-120"/>
            </a:rPr>
            <a:t> API</a:t>
          </a:r>
          <a:r>
            <a:rPr lang="zh-TW" sz="1800" kern="1200" baseline="0" dirty="0">
              <a:latin typeface="Calibri Light" panose="020F0302020204030204" pitchFamily="34" charset="0"/>
              <a:ea typeface="微軟正黑體" panose="020B0604030504040204" pitchFamily="34" charset="-120"/>
            </a:rPr>
            <a:t>，輸入熱搜關鍵字，自動產出</a:t>
          </a:r>
          <a:r>
            <a:rPr lang="zh-TW" altLang="en-US" sz="1800" kern="1200" baseline="0" dirty="0">
              <a:latin typeface="Calibri Light" panose="020F0302020204030204" pitchFamily="34" charset="0"/>
              <a:ea typeface="微軟正黑體" panose="020B0604030504040204" pitchFamily="34" charset="-120"/>
            </a:rPr>
            <a:t>帶有關鍵字的</a:t>
          </a:r>
          <a:r>
            <a:rPr lang="zh-TW" sz="1800" kern="1200" baseline="0" dirty="0">
              <a:latin typeface="Calibri Light" panose="020F0302020204030204" pitchFamily="34" charset="0"/>
              <a:ea typeface="微軟正黑體" panose="020B0604030504040204" pitchFamily="34" charset="-120"/>
            </a:rPr>
            <a:t>文稿，省去撰稿時間心力</a:t>
          </a:r>
          <a:r>
            <a:rPr lang="en-US" altLang="zh-TW" sz="1800" kern="1200" baseline="0" dirty="0">
              <a:latin typeface="Calibri Light" panose="020F0302020204030204" pitchFamily="34" charset="0"/>
              <a:ea typeface="微軟正黑體" panose="020B0604030504040204" pitchFamily="34" charset="-120"/>
            </a:rPr>
            <a:t>‧</a:t>
          </a:r>
          <a:r>
            <a:rPr lang="zh-TW" altLang="en-US" sz="1800" kern="1200" baseline="0" dirty="0">
              <a:latin typeface="Calibri Light" panose="020F0302020204030204" pitchFamily="34" charset="0"/>
              <a:ea typeface="微軟正黑體" panose="020B0604030504040204" pitchFamily="34" charset="-120"/>
            </a:rPr>
            <a:t> </a:t>
          </a:r>
          <a:endParaRPr lang="en-US" altLang="zh-TW" sz="1800" kern="1200" baseline="0" dirty="0">
            <a:latin typeface="Calibri Light" panose="020F0302020204030204" pitchFamily="34" charset="0"/>
            <a:ea typeface="微軟正黑體" panose="020B0604030504040204" pitchFamily="34" charset="-120"/>
          </a:endParaRPr>
        </a:p>
      </dsp:txBody>
      <dsp:txXfrm>
        <a:off x="4023246" y="3168427"/>
        <a:ext cx="2136817" cy="777344"/>
      </dsp:txXfrm>
    </dsp:sp>
    <dsp:sp modelId="{472E9D89-B690-4B3D-A7B1-A553C660EF6D}">
      <dsp:nvSpPr>
        <dsp:cNvPr id="0" name=""/>
        <dsp:cNvSpPr/>
      </dsp:nvSpPr>
      <dsp:spPr>
        <a:xfrm>
          <a:off x="8275032" y="1464294"/>
          <a:ext cx="747886" cy="7478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AE4E10-375E-4DC1-9750-087D2A989AA3}">
      <dsp:nvSpPr>
        <dsp:cNvPr id="0" name=""/>
        <dsp:cNvSpPr/>
      </dsp:nvSpPr>
      <dsp:spPr>
        <a:xfrm>
          <a:off x="7057345" y="2313494"/>
          <a:ext cx="3183259" cy="633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100000"/>
            </a:lnSpc>
            <a:spcBef>
              <a:spcPct val="0"/>
            </a:spcBef>
            <a:spcAft>
              <a:spcPct val="35000"/>
            </a:spcAft>
            <a:buNone/>
            <a:defRPr b="1"/>
          </a:pPr>
          <a:r>
            <a:rPr lang="en-US" altLang="zh-TW" sz="2800" kern="1200" baseline="0" dirty="0">
              <a:latin typeface="Calibri Light" panose="020F0302020204030204" pitchFamily="34" charset="0"/>
              <a:ea typeface="微軟正黑體" panose="020B0604030504040204" pitchFamily="34" charset="-120"/>
            </a:rPr>
            <a:t>3.</a:t>
          </a:r>
          <a:r>
            <a:rPr lang="zh-TW" sz="2800" kern="1200" baseline="0" dirty="0">
              <a:latin typeface="Calibri Light" panose="020F0302020204030204" pitchFamily="34" charset="0"/>
              <a:ea typeface="微軟正黑體" panose="020B0604030504040204" pitchFamily="34" charset="-120"/>
            </a:rPr>
            <a:t>文稿評分</a:t>
          </a:r>
          <a:endParaRPr lang="en-US" sz="2800" kern="1200" baseline="0" dirty="0">
            <a:latin typeface="Calibri Light" panose="020F0302020204030204" pitchFamily="34" charset="0"/>
            <a:ea typeface="微軟正黑體" panose="020B0604030504040204" pitchFamily="34" charset="-120"/>
          </a:endParaRPr>
        </a:p>
      </dsp:txBody>
      <dsp:txXfrm>
        <a:off x="7057345" y="2313494"/>
        <a:ext cx="3183259" cy="633599"/>
      </dsp:txXfrm>
    </dsp:sp>
    <dsp:sp modelId="{4A505C5A-2D98-4874-AA74-5973EF06DCAA}">
      <dsp:nvSpPr>
        <dsp:cNvPr id="0" name=""/>
        <dsp:cNvSpPr/>
      </dsp:nvSpPr>
      <dsp:spPr>
        <a:xfrm>
          <a:off x="7522616" y="3225903"/>
          <a:ext cx="2136817" cy="777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zh-TW" sz="1800" kern="1200" baseline="0" dirty="0">
              <a:latin typeface="Calibri Light" panose="020F0302020204030204" pitchFamily="34" charset="0"/>
              <a:ea typeface="微軟正黑體" panose="020B0604030504040204" pitchFamily="34" charset="-120"/>
            </a:rPr>
            <a:t>個人文稿</a:t>
          </a:r>
          <a:r>
            <a:rPr lang="zh-TW" altLang="en-US" sz="1800" kern="1200" baseline="0" dirty="0">
              <a:latin typeface="Calibri Light" panose="020F0302020204030204" pitchFamily="34" charset="0"/>
              <a:ea typeface="微軟正黑體" panose="020B0604030504040204" pitchFamily="34" charset="-120"/>
            </a:rPr>
            <a:t>與高響應度優質文稿進行相似度比對</a:t>
          </a:r>
          <a:r>
            <a:rPr lang="zh-TW" sz="1800" kern="1200" baseline="0" dirty="0">
              <a:latin typeface="Calibri Light" panose="020F0302020204030204" pitchFamily="34" charset="0"/>
              <a:ea typeface="微軟正黑體" panose="020B0604030504040204" pitchFamily="34" charset="-120"/>
            </a:rPr>
            <a:t>，獲</a:t>
          </a:r>
          <a:r>
            <a:rPr lang="zh-TW" altLang="en-US" sz="1800" kern="1200" baseline="0" dirty="0">
              <a:latin typeface="Calibri Light" panose="020F0302020204030204" pitchFamily="34" charset="0"/>
              <a:ea typeface="微軟正黑體" panose="020B0604030504040204" pitchFamily="34" charset="-120"/>
            </a:rPr>
            <a:t>得</a:t>
          </a:r>
          <a:r>
            <a:rPr lang="zh-TW" sz="1800" kern="1200" baseline="0" dirty="0">
              <a:latin typeface="Calibri Light" panose="020F0302020204030204" pitchFamily="34" charset="0"/>
              <a:ea typeface="微軟正黑體" panose="020B0604030504040204" pitchFamily="34" charset="-120"/>
            </a:rPr>
            <a:t>個人文稿</a:t>
          </a:r>
          <a:r>
            <a:rPr lang="zh-TW" altLang="en-US" sz="1800" kern="1200" baseline="0" dirty="0">
              <a:latin typeface="Calibri Light" panose="020F0302020204030204" pitchFamily="34" charset="0"/>
              <a:ea typeface="微軟正黑體" panose="020B0604030504040204" pitchFamily="34" charset="-120"/>
            </a:rPr>
            <a:t>品質好壞評分</a:t>
          </a:r>
          <a:endParaRPr lang="en-US" sz="1800" kern="1200" baseline="0" dirty="0">
            <a:latin typeface="Calibri Light" panose="020F0302020204030204" pitchFamily="34" charset="0"/>
            <a:ea typeface="微軟正黑體" panose="020B0604030504040204" pitchFamily="34" charset="-120"/>
          </a:endParaRPr>
        </a:p>
      </dsp:txBody>
      <dsp:txXfrm>
        <a:off x="7522616" y="3225903"/>
        <a:ext cx="2136817" cy="7773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DE2AA-3227-F644-A2F2-1704EB0CF12F}">
      <dsp:nvSpPr>
        <dsp:cNvPr id="0" name=""/>
        <dsp:cNvSpPr/>
      </dsp:nvSpPr>
      <dsp:spPr>
        <a:xfrm>
          <a:off x="518897" y="1750"/>
          <a:ext cx="1758557" cy="105513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panose="020B0604030504040204" pitchFamily="34" charset="-120"/>
              <a:ea typeface="Microsoft JhengHei" panose="020B0604030504040204" pitchFamily="34" charset="-120"/>
            </a:rPr>
            <a:t>新品牌進入市場</a:t>
          </a:r>
          <a:br>
            <a:rPr lang="en-US" altLang="zh-TW" sz="1400" kern="1200" dirty="0">
              <a:latin typeface="Microsoft JhengHei" panose="020B0604030504040204" pitchFamily="34" charset="-120"/>
              <a:ea typeface="Microsoft JhengHei" panose="020B0604030504040204" pitchFamily="34" charset="-120"/>
            </a:rPr>
          </a:br>
          <a:r>
            <a:rPr lang="zh-TW" altLang="en-US" sz="1400" kern="1200" dirty="0">
              <a:latin typeface="Microsoft JhengHei" panose="020B0604030504040204" pitchFamily="34" charset="-120"/>
              <a:ea typeface="Microsoft JhengHei" panose="020B0604030504040204" pitchFamily="34" charset="-120"/>
            </a:rPr>
            <a:t>想知道產業動態</a:t>
          </a:r>
          <a:br>
            <a:rPr lang="en-US" altLang="zh-TW" sz="1400" kern="1200" dirty="0">
              <a:latin typeface="Microsoft JhengHei" panose="020B0604030504040204" pitchFamily="34" charset="-120"/>
              <a:ea typeface="Microsoft JhengHei" panose="020B0604030504040204" pitchFamily="34" charset="-120"/>
            </a:rPr>
          </a:br>
          <a:r>
            <a:rPr lang="zh-TW" altLang="en-US" sz="1400" kern="1200" dirty="0">
              <a:latin typeface="Microsoft JhengHei" panose="020B0604030504040204" pitchFamily="34" charset="-120"/>
              <a:ea typeface="Microsoft JhengHei" panose="020B0604030504040204" pitchFamily="34" charset="-120"/>
            </a:rPr>
            <a:t>與</a:t>
          </a:r>
          <a:r>
            <a:rPr lang="en-US" altLang="zh-TW" sz="1400" kern="1200" dirty="0">
              <a:latin typeface="Microsoft JhengHei" panose="020B0604030504040204" pitchFamily="34" charset="-120"/>
              <a:ea typeface="Microsoft JhengHei" panose="020B0604030504040204" pitchFamily="34" charset="-120"/>
            </a:rPr>
            <a:t>KOL</a:t>
          </a:r>
          <a:r>
            <a:rPr lang="zh-TW" altLang="en-US" sz="1400" kern="1200" dirty="0">
              <a:latin typeface="Microsoft JhengHei" panose="020B0604030504040204" pitchFamily="34" charset="-120"/>
              <a:ea typeface="Microsoft JhengHei" panose="020B0604030504040204" pitchFamily="34" charset="-120"/>
            </a:rPr>
            <a:t>分佈</a:t>
          </a:r>
        </a:p>
      </dsp:txBody>
      <dsp:txXfrm>
        <a:off x="549801" y="32654"/>
        <a:ext cx="1696749" cy="993326"/>
      </dsp:txXfrm>
    </dsp:sp>
    <dsp:sp modelId="{2C194CBB-EC2D-CD40-A048-1AF23324DC69}">
      <dsp:nvSpPr>
        <dsp:cNvPr id="0" name=""/>
        <dsp:cNvSpPr/>
      </dsp:nvSpPr>
      <dsp:spPr>
        <a:xfrm>
          <a:off x="2432207" y="311256"/>
          <a:ext cx="372814" cy="43612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Microsoft JhengHei" panose="020B0604030504040204" pitchFamily="34" charset="-120"/>
            <a:ea typeface="Microsoft JhengHei" panose="020B0604030504040204" pitchFamily="34" charset="-120"/>
          </a:endParaRPr>
        </a:p>
      </dsp:txBody>
      <dsp:txXfrm>
        <a:off x="2432207" y="398480"/>
        <a:ext cx="260970" cy="261674"/>
      </dsp:txXfrm>
    </dsp:sp>
    <dsp:sp modelId="{5EC0E7D2-7D38-A24B-B9D0-4A38F18DFA16}">
      <dsp:nvSpPr>
        <dsp:cNvPr id="0" name=""/>
        <dsp:cNvSpPr/>
      </dsp:nvSpPr>
      <dsp:spPr>
        <a:xfrm>
          <a:off x="2980877" y="1750"/>
          <a:ext cx="1758557" cy="105513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panose="020B0604030504040204" pitchFamily="34" charset="-120"/>
              <a:ea typeface="Microsoft JhengHei" panose="020B0604030504040204" pitchFamily="34" charset="-120"/>
            </a:rPr>
            <a:t>利用程式輸入</a:t>
          </a:r>
          <a:br>
            <a:rPr lang="en-US" altLang="zh-TW" sz="1400" kern="1200" dirty="0">
              <a:latin typeface="Microsoft JhengHei" panose="020B0604030504040204" pitchFamily="34" charset="-120"/>
              <a:ea typeface="Microsoft JhengHei" panose="020B0604030504040204" pitchFamily="34" charset="-120"/>
            </a:rPr>
          </a:br>
          <a:r>
            <a:rPr lang="zh-TW" altLang="en-US" sz="1400" kern="1200" dirty="0">
              <a:latin typeface="Microsoft JhengHei" panose="020B0604030504040204" pitchFamily="34" charset="-120"/>
              <a:ea typeface="Microsoft JhengHei" panose="020B0604030504040204" pitchFamily="34" charset="-120"/>
            </a:rPr>
            <a:t>產品關鍵字</a:t>
          </a:r>
        </a:p>
      </dsp:txBody>
      <dsp:txXfrm>
        <a:off x="3011781" y="32654"/>
        <a:ext cx="1696749" cy="993326"/>
      </dsp:txXfrm>
    </dsp:sp>
    <dsp:sp modelId="{5C597E86-C6F3-144A-8DFB-58134C457655}">
      <dsp:nvSpPr>
        <dsp:cNvPr id="0" name=""/>
        <dsp:cNvSpPr/>
      </dsp:nvSpPr>
      <dsp:spPr>
        <a:xfrm>
          <a:off x="4894188" y="311256"/>
          <a:ext cx="372814" cy="43612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Microsoft JhengHei" panose="020B0604030504040204" pitchFamily="34" charset="-120"/>
            <a:ea typeface="Microsoft JhengHei" panose="020B0604030504040204" pitchFamily="34" charset="-120"/>
          </a:endParaRPr>
        </a:p>
      </dsp:txBody>
      <dsp:txXfrm>
        <a:off x="4894188" y="398480"/>
        <a:ext cx="260970" cy="261674"/>
      </dsp:txXfrm>
    </dsp:sp>
    <dsp:sp modelId="{EE4BF8D0-55EC-4046-912E-474604FB8B59}">
      <dsp:nvSpPr>
        <dsp:cNvPr id="0" name=""/>
        <dsp:cNvSpPr/>
      </dsp:nvSpPr>
      <dsp:spPr>
        <a:xfrm>
          <a:off x="5442858" y="1750"/>
          <a:ext cx="1758557" cy="105513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panose="020B0604030504040204" pitchFamily="34" charset="-120"/>
              <a:ea typeface="Microsoft JhengHei" panose="020B0604030504040204" pitchFamily="34" charset="-120"/>
            </a:rPr>
            <a:t>使用網路爬蟲工具</a:t>
          </a:r>
        </a:p>
      </dsp:txBody>
      <dsp:txXfrm>
        <a:off x="5473762" y="32654"/>
        <a:ext cx="1696749" cy="993326"/>
      </dsp:txXfrm>
    </dsp:sp>
    <dsp:sp modelId="{15C09E91-104B-E742-B4F3-2C2633DF7DBC}">
      <dsp:nvSpPr>
        <dsp:cNvPr id="0" name=""/>
        <dsp:cNvSpPr/>
      </dsp:nvSpPr>
      <dsp:spPr>
        <a:xfrm rot="5400000">
          <a:off x="6135730" y="1179984"/>
          <a:ext cx="372814" cy="43612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Microsoft JhengHei" panose="020B0604030504040204" pitchFamily="34" charset="-120"/>
            <a:ea typeface="Microsoft JhengHei" panose="020B0604030504040204" pitchFamily="34" charset="-120"/>
          </a:endParaRPr>
        </a:p>
      </dsp:txBody>
      <dsp:txXfrm rot="-5400000">
        <a:off x="6191300" y="1211638"/>
        <a:ext cx="261674" cy="260970"/>
      </dsp:txXfrm>
    </dsp:sp>
    <dsp:sp modelId="{067CADD5-83FA-1240-98A5-BF78F7DD9E02}">
      <dsp:nvSpPr>
        <dsp:cNvPr id="0" name=""/>
        <dsp:cNvSpPr/>
      </dsp:nvSpPr>
      <dsp:spPr>
        <a:xfrm>
          <a:off x="5442858" y="1760308"/>
          <a:ext cx="1758557" cy="105513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panose="020B0604030504040204" pitchFamily="34" charset="-120"/>
              <a:ea typeface="Microsoft JhengHei" panose="020B0604030504040204" pitchFamily="34" charset="-120"/>
            </a:rPr>
            <a:t>將影片的音檔轉換為文字檔案</a:t>
          </a:r>
        </a:p>
      </dsp:txBody>
      <dsp:txXfrm>
        <a:off x="5473762" y="1791212"/>
        <a:ext cx="1696749" cy="993326"/>
      </dsp:txXfrm>
    </dsp:sp>
    <dsp:sp modelId="{A1CB973E-8C8C-8249-8989-02EDFC86E2E9}">
      <dsp:nvSpPr>
        <dsp:cNvPr id="0" name=""/>
        <dsp:cNvSpPr/>
      </dsp:nvSpPr>
      <dsp:spPr>
        <a:xfrm rot="10800000">
          <a:off x="4915291" y="2069814"/>
          <a:ext cx="372814" cy="43612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Microsoft JhengHei" panose="020B0604030504040204" pitchFamily="34" charset="-120"/>
            <a:ea typeface="Microsoft JhengHei" panose="020B0604030504040204" pitchFamily="34" charset="-120"/>
          </a:endParaRPr>
        </a:p>
      </dsp:txBody>
      <dsp:txXfrm rot="10800000">
        <a:off x="5027135" y="2157038"/>
        <a:ext cx="260970" cy="261674"/>
      </dsp:txXfrm>
    </dsp:sp>
    <dsp:sp modelId="{39EB6E01-2026-494A-B115-87E9AD796A00}">
      <dsp:nvSpPr>
        <dsp:cNvPr id="0" name=""/>
        <dsp:cNvSpPr/>
      </dsp:nvSpPr>
      <dsp:spPr>
        <a:xfrm>
          <a:off x="2980877" y="1760308"/>
          <a:ext cx="1758557" cy="105513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panose="020B0604030504040204" pitchFamily="34" charset="-120"/>
              <a:ea typeface="Microsoft JhengHei" panose="020B0604030504040204" pitchFamily="34" charset="-120"/>
            </a:rPr>
            <a:t>原始資料輸入</a:t>
          </a:r>
          <a:br>
            <a:rPr lang="en-US" altLang="zh-TW" sz="1400" kern="1200" dirty="0">
              <a:latin typeface="Microsoft JhengHei" panose="020B0604030504040204" pitchFamily="34" charset="-120"/>
              <a:ea typeface="Microsoft JhengHei" panose="020B0604030504040204" pitchFamily="34" charset="-120"/>
            </a:rPr>
          </a:br>
          <a:r>
            <a:rPr lang="zh-TW" altLang="en-US" sz="1400" kern="1200" dirty="0">
              <a:latin typeface="Microsoft JhengHei" panose="020B0604030504040204" pitchFamily="34" charset="-120"/>
              <a:ea typeface="Microsoft JhengHei" panose="020B0604030504040204" pitchFamily="34" charset="-120"/>
            </a:rPr>
            <a:t>斷詞工具演算</a:t>
          </a:r>
        </a:p>
      </dsp:txBody>
      <dsp:txXfrm>
        <a:off x="3011781" y="1791212"/>
        <a:ext cx="1696749" cy="993326"/>
      </dsp:txXfrm>
    </dsp:sp>
    <dsp:sp modelId="{D9F35020-8285-3C4D-86F0-604E3B1D60D2}">
      <dsp:nvSpPr>
        <dsp:cNvPr id="0" name=""/>
        <dsp:cNvSpPr/>
      </dsp:nvSpPr>
      <dsp:spPr>
        <a:xfrm rot="10800000">
          <a:off x="2453310" y="2069814"/>
          <a:ext cx="372814" cy="436122"/>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Microsoft JhengHei" panose="020B0604030504040204" pitchFamily="34" charset="-120"/>
            <a:ea typeface="Microsoft JhengHei" panose="020B0604030504040204" pitchFamily="34" charset="-120"/>
          </a:endParaRPr>
        </a:p>
      </dsp:txBody>
      <dsp:txXfrm rot="10800000">
        <a:off x="2565154" y="2157038"/>
        <a:ext cx="260970" cy="261674"/>
      </dsp:txXfrm>
    </dsp:sp>
    <dsp:sp modelId="{355DAC5F-EAA6-614A-865C-061267499F30}">
      <dsp:nvSpPr>
        <dsp:cNvPr id="0" name=""/>
        <dsp:cNvSpPr/>
      </dsp:nvSpPr>
      <dsp:spPr>
        <a:xfrm>
          <a:off x="518897" y="1760308"/>
          <a:ext cx="1758557" cy="105513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kern="1200" dirty="0">
              <a:latin typeface="Microsoft JhengHei" panose="020B0604030504040204" pitchFamily="34" charset="-120"/>
              <a:ea typeface="Microsoft JhengHei" panose="020B0604030504040204" pitchFamily="34" charset="-120"/>
            </a:rPr>
            <a:t>TF</a:t>
          </a:r>
          <a:r>
            <a:rPr lang="zh-TW" altLang="en-US" sz="1400" kern="1200" dirty="0">
              <a:latin typeface="Microsoft JhengHei" panose="020B0604030504040204" pitchFamily="34" charset="-120"/>
              <a:ea typeface="Microsoft JhengHei" panose="020B0604030504040204" pitchFamily="34" charset="-120"/>
            </a:rPr>
            <a:t>篩選詞彙後，利用</a:t>
          </a:r>
          <a:r>
            <a:rPr lang="en-US" altLang="zh-TW" sz="1400" kern="1200" dirty="0">
              <a:latin typeface="Microsoft JhengHei" panose="020B0604030504040204" pitchFamily="34" charset="-120"/>
              <a:ea typeface="Microsoft JhengHei" panose="020B0604030504040204" pitchFamily="34" charset="-120"/>
            </a:rPr>
            <a:t>stop-words</a:t>
          </a:r>
          <a:br>
            <a:rPr lang="en-US" altLang="zh-TW" sz="1400" kern="1200" dirty="0">
              <a:latin typeface="Microsoft JhengHei" panose="020B0604030504040204" pitchFamily="34" charset="-120"/>
              <a:ea typeface="Microsoft JhengHei" panose="020B0604030504040204" pitchFamily="34" charset="-120"/>
            </a:rPr>
          </a:br>
          <a:r>
            <a:rPr lang="zh-TW" altLang="en-US" sz="1400" kern="1200" dirty="0">
              <a:latin typeface="Microsoft JhengHei" panose="020B0604030504040204" pitchFamily="34" charset="-120"/>
              <a:ea typeface="Microsoft JhengHei" panose="020B0604030504040204" pitchFamily="34" charset="-120"/>
            </a:rPr>
            <a:t>剔除多餘贅詞</a:t>
          </a:r>
        </a:p>
      </dsp:txBody>
      <dsp:txXfrm>
        <a:off x="549801" y="1791212"/>
        <a:ext cx="1696749" cy="993326"/>
      </dsp:txXfrm>
    </dsp:sp>
    <dsp:sp modelId="{92177370-6115-214C-9314-064CC92FAF1F}">
      <dsp:nvSpPr>
        <dsp:cNvPr id="0" name=""/>
        <dsp:cNvSpPr/>
      </dsp:nvSpPr>
      <dsp:spPr>
        <a:xfrm rot="5400000">
          <a:off x="1211768" y="2938541"/>
          <a:ext cx="372814" cy="43612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Microsoft JhengHei" panose="020B0604030504040204" pitchFamily="34" charset="-120"/>
            <a:ea typeface="Microsoft JhengHei" panose="020B0604030504040204" pitchFamily="34" charset="-120"/>
          </a:endParaRPr>
        </a:p>
      </dsp:txBody>
      <dsp:txXfrm rot="-5400000">
        <a:off x="1267338" y="2970195"/>
        <a:ext cx="261674" cy="260970"/>
      </dsp:txXfrm>
    </dsp:sp>
    <dsp:sp modelId="{9DD517D7-6F47-DD46-99E7-7D3FB870DCF2}">
      <dsp:nvSpPr>
        <dsp:cNvPr id="0" name=""/>
        <dsp:cNvSpPr/>
      </dsp:nvSpPr>
      <dsp:spPr>
        <a:xfrm>
          <a:off x="518897" y="3518865"/>
          <a:ext cx="1758557" cy="105513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panose="020B0604030504040204" pitchFamily="34" charset="-120"/>
              <a:ea typeface="Microsoft JhengHei" panose="020B0604030504040204" pitchFamily="34" charset="-120"/>
            </a:rPr>
            <a:t>將熱搜關鍵字</a:t>
          </a:r>
          <a:br>
            <a:rPr lang="en-US" altLang="zh-TW" sz="1400" kern="1200" dirty="0">
              <a:latin typeface="Microsoft JhengHei" panose="020B0604030504040204" pitchFamily="34" charset="-120"/>
              <a:ea typeface="Microsoft JhengHei" panose="020B0604030504040204" pitchFamily="34" charset="-120"/>
            </a:rPr>
          </a:br>
          <a:r>
            <a:rPr lang="zh-TW" altLang="en-US" sz="1400" kern="1200" dirty="0">
              <a:latin typeface="Microsoft JhengHei" panose="020B0604030504040204" pitchFamily="34" charset="-120"/>
              <a:ea typeface="Microsoft JhengHei" panose="020B0604030504040204" pitchFamily="34" charset="-120"/>
            </a:rPr>
            <a:t>做篩選排序</a:t>
          </a:r>
        </a:p>
      </dsp:txBody>
      <dsp:txXfrm>
        <a:off x="549801" y="3549769"/>
        <a:ext cx="1696749" cy="993326"/>
      </dsp:txXfrm>
    </dsp:sp>
    <dsp:sp modelId="{65FDD00B-669F-6E4D-A714-D3504CDB19A6}">
      <dsp:nvSpPr>
        <dsp:cNvPr id="0" name=""/>
        <dsp:cNvSpPr/>
      </dsp:nvSpPr>
      <dsp:spPr>
        <a:xfrm>
          <a:off x="2432207" y="3828371"/>
          <a:ext cx="372814" cy="43612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Microsoft JhengHei" panose="020B0604030504040204" pitchFamily="34" charset="-120"/>
            <a:ea typeface="Microsoft JhengHei" panose="020B0604030504040204" pitchFamily="34" charset="-120"/>
          </a:endParaRPr>
        </a:p>
      </dsp:txBody>
      <dsp:txXfrm>
        <a:off x="2432207" y="3915595"/>
        <a:ext cx="260970" cy="261674"/>
      </dsp:txXfrm>
    </dsp:sp>
    <dsp:sp modelId="{CA4620F1-942A-9A46-854D-90D9D8223424}">
      <dsp:nvSpPr>
        <dsp:cNvPr id="0" name=""/>
        <dsp:cNvSpPr/>
      </dsp:nvSpPr>
      <dsp:spPr>
        <a:xfrm>
          <a:off x="2980877" y="3518865"/>
          <a:ext cx="1758557" cy="105513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TW" sz="1400" kern="1200" dirty="0">
              <a:latin typeface="Microsoft JhengHei" panose="020B0604030504040204" pitchFamily="34" charset="-120"/>
              <a:ea typeface="Microsoft JhengHei" panose="020B0604030504040204" pitchFamily="34" charset="-120"/>
            </a:rPr>
            <a:t>Sentence Transformer</a:t>
          </a:r>
          <a:br>
            <a:rPr lang="en-US" altLang="zh-TW" sz="1400" kern="1200" dirty="0">
              <a:latin typeface="Microsoft JhengHei" panose="020B0604030504040204" pitchFamily="34" charset="-120"/>
              <a:ea typeface="Microsoft JhengHei" panose="020B0604030504040204" pitchFamily="34" charset="-120"/>
            </a:rPr>
          </a:br>
          <a:r>
            <a:rPr lang="zh-TW" altLang="en-US" sz="1400" kern="1200" dirty="0">
              <a:latin typeface="Microsoft JhengHei" panose="020B0604030504040204" pitchFamily="34" charset="-120"/>
              <a:ea typeface="Microsoft JhengHei" panose="020B0604030504040204" pitchFamily="34" charset="-120"/>
            </a:rPr>
            <a:t>產出相似度報告</a:t>
          </a:r>
        </a:p>
      </dsp:txBody>
      <dsp:txXfrm>
        <a:off x="3011781" y="3549769"/>
        <a:ext cx="1696749" cy="993326"/>
      </dsp:txXfrm>
    </dsp:sp>
    <dsp:sp modelId="{6A0A49C1-93D9-C147-9BB0-7BDD80FBA8DE}">
      <dsp:nvSpPr>
        <dsp:cNvPr id="0" name=""/>
        <dsp:cNvSpPr/>
      </dsp:nvSpPr>
      <dsp:spPr>
        <a:xfrm>
          <a:off x="4894188" y="3828371"/>
          <a:ext cx="372814" cy="43612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TW" altLang="en-US" sz="1100" kern="1200">
            <a:latin typeface="Microsoft JhengHei" panose="020B0604030504040204" pitchFamily="34" charset="-120"/>
            <a:ea typeface="Microsoft JhengHei" panose="020B0604030504040204" pitchFamily="34" charset="-120"/>
          </a:endParaRPr>
        </a:p>
      </dsp:txBody>
      <dsp:txXfrm>
        <a:off x="4894188" y="3915595"/>
        <a:ext cx="260970" cy="261674"/>
      </dsp:txXfrm>
    </dsp:sp>
    <dsp:sp modelId="{A22F244C-5F3C-A641-BDD3-8595F30525F9}">
      <dsp:nvSpPr>
        <dsp:cNvPr id="0" name=""/>
        <dsp:cNvSpPr/>
      </dsp:nvSpPr>
      <dsp:spPr>
        <a:xfrm>
          <a:off x="5442858" y="3518865"/>
          <a:ext cx="1758557" cy="105513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TW" altLang="en-US" sz="1400" kern="1200" dirty="0">
              <a:latin typeface="Microsoft JhengHei" panose="020B0604030504040204" pitchFamily="34" charset="-120"/>
              <a:ea typeface="Microsoft JhengHei" panose="020B0604030504040204" pitchFamily="34" charset="-120"/>
            </a:rPr>
            <a:t>結合</a:t>
          </a:r>
          <a:r>
            <a:rPr lang="en-US" altLang="zh-TW" sz="1400" kern="1200" dirty="0">
              <a:latin typeface="Microsoft JhengHei" panose="020B0604030504040204" pitchFamily="34" charset="-120"/>
              <a:ea typeface="Microsoft JhengHei" panose="020B0604030504040204" pitchFamily="34" charset="-120"/>
            </a:rPr>
            <a:t>Open AI API</a:t>
          </a:r>
          <a:br>
            <a:rPr lang="en-US" altLang="zh-TW" sz="1400" kern="1200" dirty="0">
              <a:latin typeface="Microsoft JhengHei" panose="020B0604030504040204" pitchFamily="34" charset="-120"/>
              <a:ea typeface="Microsoft JhengHei" panose="020B0604030504040204" pitchFamily="34" charset="-120"/>
            </a:rPr>
          </a:br>
          <a:r>
            <a:rPr lang="zh-TW" altLang="en-US" sz="1400" kern="1200" dirty="0">
              <a:latin typeface="Microsoft JhengHei" panose="020B0604030504040204" pitchFamily="34" charset="-120"/>
              <a:ea typeface="Microsoft JhengHei" panose="020B0604030504040204" pitchFamily="34" charset="-120"/>
            </a:rPr>
            <a:t>自動生成</a:t>
          </a:r>
          <a:br>
            <a:rPr lang="en-US" altLang="zh-TW" sz="1400" kern="1200" dirty="0">
              <a:latin typeface="Microsoft JhengHei" panose="020B0604030504040204" pitchFamily="34" charset="-120"/>
              <a:ea typeface="Microsoft JhengHei" panose="020B0604030504040204" pitchFamily="34" charset="-120"/>
            </a:rPr>
          </a:br>
          <a:r>
            <a:rPr lang="zh-TW" altLang="en-US" sz="1400" kern="1200" dirty="0">
              <a:latin typeface="Microsoft JhengHei" panose="020B0604030504040204" pitchFamily="34" charset="-120"/>
              <a:ea typeface="Microsoft JhengHei" panose="020B0604030504040204" pitchFamily="34" charset="-120"/>
            </a:rPr>
            <a:t>客製化優質文稿</a:t>
          </a:r>
        </a:p>
      </dsp:txBody>
      <dsp:txXfrm>
        <a:off x="5473762" y="3549769"/>
        <a:ext cx="1696749" cy="9933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5CAB8-1675-8646-B80D-13CD03CE235A}">
      <dsp:nvSpPr>
        <dsp:cNvPr id="0" name=""/>
        <dsp:cNvSpPr/>
      </dsp:nvSpPr>
      <dsp:spPr>
        <a:xfrm>
          <a:off x="2653" y="0"/>
          <a:ext cx="2361677" cy="742324"/>
        </a:xfrm>
        <a:prstGeom prst="chevron">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dirty="0">
              <a:latin typeface="Microsoft JhengHei" panose="020B0604030504040204" pitchFamily="34" charset="-120"/>
              <a:ea typeface="Microsoft JhengHei" panose="020B0604030504040204" pitchFamily="34" charset="-120"/>
            </a:rPr>
            <a:t>網路爬蟲</a:t>
          </a:r>
          <a:br>
            <a:rPr lang="en-US" altLang="zh-TW" sz="1100" kern="1200" dirty="0">
              <a:latin typeface="Microsoft JhengHei" panose="020B0604030504040204" pitchFamily="34" charset="-120"/>
              <a:ea typeface="Microsoft JhengHei" panose="020B0604030504040204" pitchFamily="34" charset="-120"/>
            </a:rPr>
          </a:br>
          <a:r>
            <a:rPr lang="en-US" altLang="zh-TW" sz="1100" kern="1200" dirty="0">
              <a:latin typeface="Microsoft JhengHei" panose="020B0604030504040204" pitchFamily="34" charset="-120"/>
              <a:ea typeface="Microsoft JhengHei" panose="020B0604030504040204" pitchFamily="34" charset="-120"/>
            </a:rPr>
            <a:t>YouTube</a:t>
          </a:r>
          <a:r>
            <a:rPr lang="zh-TW" altLang="en-US" sz="1100" kern="1200" dirty="0">
              <a:latin typeface="Microsoft JhengHei" panose="020B0604030504040204" pitchFamily="34" charset="-120"/>
              <a:ea typeface="Microsoft JhengHei" panose="020B0604030504040204" pitchFamily="34" charset="-120"/>
            </a:rPr>
            <a:t>熱門</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產品影片</a:t>
          </a:r>
          <a:endParaRPr lang="zh-TW" altLang="en-US" sz="1100" kern="1200" dirty="0"/>
        </a:p>
      </dsp:txBody>
      <dsp:txXfrm>
        <a:off x="373815" y="0"/>
        <a:ext cx="1619353" cy="742324"/>
      </dsp:txXfrm>
    </dsp:sp>
    <dsp:sp modelId="{B597B661-68E1-1B41-BC5A-F84E843FED96}">
      <dsp:nvSpPr>
        <dsp:cNvPr id="0" name=""/>
        <dsp:cNvSpPr/>
      </dsp:nvSpPr>
      <dsp:spPr>
        <a:xfrm>
          <a:off x="212816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將影片音檔</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轉為文字檔案</a:t>
          </a:r>
          <a:endParaRPr lang="zh-TW" altLang="en-US" sz="1100" kern="1200" dirty="0"/>
        </a:p>
      </dsp:txBody>
      <dsp:txXfrm>
        <a:off x="2499325" y="0"/>
        <a:ext cx="1619353" cy="742324"/>
      </dsp:txXfrm>
    </dsp:sp>
    <dsp:sp modelId="{5B5C1399-96A6-5348-90E3-BB9966E432FC}">
      <dsp:nvSpPr>
        <dsp:cNvPr id="0" name=""/>
        <dsp:cNvSpPr/>
      </dsp:nvSpPr>
      <dsp:spPr>
        <a:xfrm>
          <a:off x="425367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文字資料輸入</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斷詞工具演算</a:t>
          </a:r>
          <a:endParaRPr lang="zh-TW" altLang="en-US" sz="1100" kern="1200" dirty="0"/>
        </a:p>
      </dsp:txBody>
      <dsp:txXfrm>
        <a:off x="4624835" y="0"/>
        <a:ext cx="1619353" cy="742324"/>
      </dsp:txXfrm>
    </dsp:sp>
    <dsp:sp modelId="{A8DC40E2-DD5E-D34F-B8F7-328E7DB280CC}">
      <dsp:nvSpPr>
        <dsp:cNvPr id="0" name=""/>
        <dsp:cNvSpPr/>
      </dsp:nvSpPr>
      <dsp:spPr>
        <a:xfrm>
          <a:off x="637918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altLang="zh-TW" sz="1100" kern="1200" dirty="0">
              <a:latin typeface="Microsoft JhengHei" panose="020B0604030504040204" pitchFamily="34" charset="-120"/>
              <a:ea typeface="Microsoft JhengHei" panose="020B0604030504040204" pitchFamily="34" charset="-120"/>
            </a:rPr>
            <a:t>TF</a:t>
          </a:r>
          <a:r>
            <a:rPr lang="zh-TW" altLang="en-US" sz="1100" kern="1200" dirty="0">
              <a:latin typeface="Microsoft JhengHei" panose="020B0604030504040204" pitchFamily="34" charset="-120"/>
              <a:ea typeface="Microsoft JhengHei" panose="020B0604030504040204" pitchFamily="34" charset="-120"/>
            </a:rPr>
            <a:t>篩選詞彙</a:t>
          </a:r>
          <a:br>
            <a:rPr lang="en-US" altLang="zh-TW" sz="1100" kern="1200" dirty="0">
              <a:latin typeface="Microsoft JhengHei" panose="020B0604030504040204" pitchFamily="34" charset="-120"/>
              <a:ea typeface="Microsoft JhengHei" panose="020B0604030504040204" pitchFamily="34" charset="-120"/>
            </a:rPr>
          </a:br>
          <a:r>
            <a:rPr lang="zh-TW" altLang="en-US" sz="1100" kern="1200" dirty="0">
              <a:latin typeface="Microsoft JhengHei" panose="020B0604030504040204" pitchFamily="34" charset="-120"/>
              <a:ea typeface="Microsoft JhengHei" panose="020B0604030504040204" pitchFamily="34" charset="-120"/>
            </a:rPr>
            <a:t>剔除停用詞</a:t>
          </a:r>
          <a:endParaRPr lang="zh-TW" altLang="en-US" sz="1100" kern="1200" dirty="0"/>
        </a:p>
      </dsp:txBody>
      <dsp:txXfrm>
        <a:off x="6750345" y="0"/>
        <a:ext cx="1619353" cy="742324"/>
      </dsp:txXfrm>
    </dsp:sp>
    <dsp:sp modelId="{8A7FAF40-93E3-F446-980A-EA1093FD4380}">
      <dsp:nvSpPr>
        <dsp:cNvPr id="0" name=""/>
        <dsp:cNvSpPr/>
      </dsp:nvSpPr>
      <dsp:spPr>
        <a:xfrm>
          <a:off x="8504693" y="0"/>
          <a:ext cx="2361677" cy="742324"/>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zh-TW" altLang="en-US" sz="1100" kern="1200">
              <a:latin typeface="Microsoft JhengHei" panose="020B0604030504040204" pitchFamily="34" charset="-120"/>
              <a:ea typeface="Microsoft JhengHei" panose="020B0604030504040204" pitchFamily="34" charset="-120"/>
            </a:rPr>
            <a:t>提供</a:t>
          </a:r>
          <a:r>
            <a:rPr lang="en-US" altLang="zh-TW" sz="1100" kern="1200">
              <a:latin typeface="Microsoft JhengHei" panose="020B0604030504040204" pitchFamily="34" charset="-120"/>
              <a:ea typeface="Microsoft JhengHei" panose="020B0604030504040204" pitchFamily="34" charset="-120"/>
            </a:rPr>
            <a:t>TOP20</a:t>
          </a:r>
          <a:br>
            <a:rPr lang="en-US" altLang="zh-TW" sz="1100" kern="1200">
              <a:latin typeface="Microsoft JhengHei" panose="020B0604030504040204" pitchFamily="34" charset="-120"/>
              <a:ea typeface="Microsoft JhengHei" panose="020B0604030504040204" pitchFamily="34" charset="-120"/>
            </a:rPr>
          </a:br>
          <a:r>
            <a:rPr lang="zh-TW" altLang="en-US" sz="1100" kern="1200">
              <a:latin typeface="Microsoft JhengHei" panose="020B0604030504040204" pitchFamily="34" charset="-120"/>
              <a:ea typeface="Microsoft JhengHei" panose="020B0604030504040204" pitchFamily="34" charset="-120"/>
            </a:rPr>
            <a:t>熱搜關鍵字</a:t>
          </a:r>
          <a:endParaRPr lang="zh-TW" altLang="en-US" sz="1100" kern="1200" dirty="0"/>
        </a:p>
      </dsp:txBody>
      <dsp:txXfrm>
        <a:off x="8875855" y="0"/>
        <a:ext cx="1619353" cy="74232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0ABB0-0584-4D9A-B70B-59E3C8AD2FD8}" type="datetimeFigureOut">
              <a:rPr lang="zh-TW" altLang="en-US" smtClean="0"/>
              <a:t>2023/10/12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A5CE8-ECE3-4818-9C73-49B07F12D66B}" type="slidenum">
              <a:rPr lang="zh-TW" altLang="en-US" smtClean="0"/>
              <a:t>‹#›</a:t>
            </a:fld>
            <a:endParaRPr lang="zh-TW" altLang="en-US"/>
          </a:p>
        </p:txBody>
      </p:sp>
    </p:spTree>
    <p:extLst>
      <p:ext uri="{BB962C8B-B14F-4D97-AF65-F5344CB8AC3E}">
        <p14:creationId xmlns:p14="http://schemas.microsoft.com/office/powerpoint/2010/main" val="3057948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Calibri Light" panose="020F0302020204030204" pitchFamily="34" charset="0"/>
                <a:ea typeface="微軟正黑體" panose="020B0604030504040204" pitchFamily="34" charset="-120"/>
              </a:rPr>
              <a:t>若沒有目標的話無法讓文章聚焦，會讓文章沒有重點</a:t>
            </a:r>
            <a:endParaRPr lang="en-US" altLang="zh-TW" dirty="0">
              <a:latin typeface="Calibri Light" panose="020F0302020204030204" pitchFamily="34" charset="0"/>
              <a:ea typeface="微軟正黑體" panose="020B0604030504040204" pitchFamily="34" charset="-120"/>
            </a:endParaRPr>
          </a:p>
          <a:p>
            <a:r>
              <a:rPr lang="zh-TW" altLang="en-US" dirty="0"/>
              <a:t>所以我們預設一個目標</a:t>
            </a:r>
            <a:r>
              <a:rPr lang="en-US" altLang="zh-TW" dirty="0"/>
              <a:t>+</a:t>
            </a:r>
            <a:r>
              <a:rPr lang="zh-TW" altLang="en-US" dirty="0"/>
              <a:t>目標有關的關鍵字來生成文章</a:t>
            </a:r>
          </a:p>
        </p:txBody>
      </p:sp>
      <p:sp>
        <p:nvSpPr>
          <p:cNvPr id="4" name="投影片編號版面配置區 3"/>
          <p:cNvSpPr>
            <a:spLocks noGrp="1"/>
          </p:cNvSpPr>
          <p:nvPr>
            <p:ph type="sldNum" sz="quarter" idx="5"/>
          </p:nvPr>
        </p:nvSpPr>
        <p:spPr/>
        <p:txBody>
          <a:bodyPr/>
          <a:lstStyle/>
          <a:p>
            <a:fld id="{70CA5CE8-ECE3-4818-9C73-49B07F12D66B}" type="slidenum">
              <a:rPr lang="zh-TW" altLang="en-US" smtClean="0"/>
              <a:t>28</a:t>
            </a:fld>
            <a:endParaRPr lang="zh-TW" altLang="en-US"/>
          </a:p>
        </p:txBody>
      </p:sp>
    </p:spTree>
    <p:extLst>
      <p:ext uri="{BB962C8B-B14F-4D97-AF65-F5344CB8AC3E}">
        <p14:creationId xmlns:p14="http://schemas.microsoft.com/office/powerpoint/2010/main" val="3668456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FF0000"/>
                </a:solidFill>
                <a:latin typeface="Calibri Light" panose="020F0302020204030204" pitchFamily="34" charset="0"/>
                <a:ea typeface="微軟正黑體" panose="020B0604030504040204" pitchFamily="34" charset="-120"/>
              </a:rPr>
              <a:t>請以</a:t>
            </a:r>
            <a:r>
              <a:rPr lang="en-US" altLang="zh-TW" sz="1200" dirty="0">
                <a:solidFill>
                  <a:srgbClr val="FF0000"/>
                </a:solidFill>
                <a:latin typeface="Calibri Light" panose="020F0302020204030204" pitchFamily="34" charset="0"/>
                <a:ea typeface="微軟正黑體" panose="020B0604030504040204" pitchFamily="34" charset="-120"/>
              </a:rPr>
              <a:t> {</a:t>
            </a:r>
            <a:r>
              <a:rPr lang="zh-TW" altLang="en-US" sz="1200" dirty="0">
                <a:solidFill>
                  <a:srgbClr val="FF0000"/>
                </a:solidFill>
                <a:latin typeface="Calibri Light" panose="020F0302020204030204" pitchFamily="34" charset="0"/>
                <a:ea typeface="微軟正黑體" panose="020B0604030504040204" pitchFamily="34" charset="-120"/>
              </a:rPr>
              <a:t>粉底液</a:t>
            </a:r>
            <a:r>
              <a:rPr lang="en-US" altLang="zh-TW" sz="1200" dirty="0">
                <a:solidFill>
                  <a:srgbClr val="FF0000"/>
                </a:solidFill>
                <a:latin typeface="Calibri Light" panose="020F0302020204030204" pitchFamily="34" charset="0"/>
                <a:ea typeface="微軟正黑體" panose="020B0604030504040204" pitchFamily="34" charset="-120"/>
              </a:rPr>
              <a:t>}</a:t>
            </a:r>
            <a:r>
              <a:rPr lang="zh-TW" altLang="en-US" sz="1200" dirty="0">
                <a:solidFill>
                  <a:srgbClr val="FF0000"/>
                </a:solidFill>
                <a:latin typeface="Calibri Light" panose="020F0302020204030204" pitchFamily="34" charset="0"/>
                <a:ea typeface="微軟正黑體" panose="020B0604030504040204" pitchFamily="34" charset="-120"/>
              </a:rPr>
              <a:t>為例撰寫一篇</a:t>
            </a:r>
            <a:r>
              <a:rPr lang="en-US" altLang="zh-TW" sz="1200" dirty="0">
                <a:solidFill>
                  <a:srgbClr val="FF0000"/>
                </a:solidFill>
                <a:latin typeface="Calibri Light" panose="020F0302020204030204" pitchFamily="34" charset="0"/>
                <a:ea typeface="微軟正黑體" panose="020B0604030504040204" pitchFamily="34" charset="-120"/>
              </a:rPr>
              <a:t>200</a:t>
            </a:r>
            <a:r>
              <a:rPr lang="zh-TW" altLang="en-US" sz="1200" dirty="0">
                <a:solidFill>
                  <a:srgbClr val="FF0000"/>
                </a:solidFill>
                <a:latin typeface="Calibri Light" panose="020F0302020204030204" pitchFamily="34" charset="0"/>
                <a:ea typeface="微軟正黑體" panose="020B0604030504040204" pitchFamily="34" charset="-120"/>
              </a:rPr>
              <a:t>字左右的粉絲專頁貼文文案，並</a:t>
            </a:r>
            <a:r>
              <a:rPr lang="zh-TW" altLang="en-US" sz="1200" dirty="0">
                <a:latin typeface="Calibri Light" panose="020F0302020204030204" pitchFamily="34" charset="0"/>
                <a:ea typeface="微軟正黑體" panose="020B0604030504040204" pitchFamily="34" charset="-120"/>
              </a:rPr>
              <a:t>包含以下關鍵詞  </a:t>
            </a:r>
            <a:r>
              <a:rPr lang="en-US" altLang="zh-TW" sz="1200" dirty="0">
                <a:latin typeface="Calibri Light" panose="020F0302020204030204" pitchFamily="34" charset="0"/>
                <a:ea typeface="微軟正黑體" panose="020B0604030504040204" pitchFamily="34" charset="-120"/>
              </a:rPr>
              <a:t>{</a:t>
            </a:r>
            <a:r>
              <a:rPr lang="zh-TW" altLang="en-US" sz="1200" dirty="0">
                <a:latin typeface="Söhne"/>
              </a:rPr>
              <a:t>彩妝、產品、品牌、彩妝、色號、膚色、白皙</a:t>
            </a:r>
            <a:r>
              <a:rPr lang="en-US" altLang="zh-TW" sz="1200" dirty="0">
                <a:solidFill>
                  <a:srgbClr val="FF0000"/>
                </a:solidFill>
                <a:latin typeface="Calibri Light" panose="020F0302020204030204" pitchFamily="34" charset="0"/>
                <a:ea typeface="微軟正黑體" panose="020B0604030504040204" pitchFamily="34" charset="-120"/>
              </a:rPr>
              <a:t>}</a:t>
            </a:r>
            <a:r>
              <a:rPr lang="en-US" altLang="zh-TW" sz="1200" dirty="0">
                <a:latin typeface="Calibri Light" panose="020F0302020204030204" pitchFamily="34" charset="0"/>
                <a:ea typeface="微軟正黑體" panose="020B0604030504040204" pitchFamily="34" charset="-120"/>
              </a:rPr>
              <a:t> </a:t>
            </a:r>
            <a:endParaRPr lang="zh-TW" altLang="en-US" dirty="0"/>
          </a:p>
        </p:txBody>
      </p:sp>
      <p:sp>
        <p:nvSpPr>
          <p:cNvPr id="4" name="投影片編號版面配置區 3"/>
          <p:cNvSpPr>
            <a:spLocks noGrp="1"/>
          </p:cNvSpPr>
          <p:nvPr>
            <p:ph type="sldNum" sz="quarter" idx="5"/>
          </p:nvPr>
        </p:nvSpPr>
        <p:spPr/>
        <p:txBody>
          <a:bodyPr/>
          <a:lstStyle/>
          <a:p>
            <a:fld id="{70CA5CE8-ECE3-4818-9C73-49B07F12D66B}" type="slidenum">
              <a:rPr lang="zh-TW" altLang="en-US" smtClean="0"/>
              <a:t>36</a:t>
            </a:fld>
            <a:endParaRPr lang="zh-TW" altLang="en-US"/>
          </a:p>
        </p:txBody>
      </p:sp>
    </p:spTree>
    <p:extLst>
      <p:ext uri="{BB962C8B-B14F-4D97-AF65-F5344CB8AC3E}">
        <p14:creationId xmlns:p14="http://schemas.microsoft.com/office/powerpoint/2010/main" val="1897981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FF0000"/>
                </a:solidFill>
                <a:latin typeface="Calibri Light" panose="020F0302020204030204" pitchFamily="34" charset="0"/>
                <a:ea typeface="微軟正黑體" panose="020B0604030504040204" pitchFamily="34" charset="-120"/>
              </a:rPr>
              <a:t>請以</a:t>
            </a:r>
            <a:r>
              <a:rPr lang="en-US" altLang="zh-TW" sz="1200" dirty="0">
                <a:solidFill>
                  <a:srgbClr val="FF0000"/>
                </a:solidFill>
                <a:latin typeface="Calibri Light" panose="020F0302020204030204" pitchFamily="34" charset="0"/>
                <a:ea typeface="微軟正黑體" panose="020B0604030504040204" pitchFamily="34" charset="-120"/>
              </a:rPr>
              <a:t> {</a:t>
            </a:r>
            <a:r>
              <a:rPr lang="zh-TW" altLang="en-US" sz="1200" dirty="0">
                <a:solidFill>
                  <a:srgbClr val="FF0000"/>
                </a:solidFill>
                <a:latin typeface="Calibri Light" panose="020F0302020204030204" pitchFamily="34" charset="0"/>
                <a:ea typeface="微軟正黑體" panose="020B0604030504040204" pitchFamily="34" charset="-120"/>
              </a:rPr>
              <a:t>粉底液</a:t>
            </a:r>
            <a:r>
              <a:rPr lang="en-US" altLang="zh-TW" sz="1200" dirty="0">
                <a:solidFill>
                  <a:srgbClr val="FF0000"/>
                </a:solidFill>
                <a:latin typeface="Calibri Light" panose="020F0302020204030204" pitchFamily="34" charset="0"/>
                <a:ea typeface="微軟正黑體" panose="020B0604030504040204" pitchFamily="34" charset="-120"/>
              </a:rPr>
              <a:t>}</a:t>
            </a:r>
            <a:r>
              <a:rPr lang="zh-TW" altLang="en-US" sz="1200" dirty="0">
                <a:solidFill>
                  <a:srgbClr val="FF0000"/>
                </a:solidFill>
                <a:latin typeface="Calibri Light" panose="020F0302020204030204" pitchFamily="34" charset="0"/>
                <a:ea typeface="微軟正黑體" panose="020B0604030504040204" pitchFamily="34" charset="-120"/>
              </a:rPr>
              <a:t>為例撰寫一篇</a:t>
            </a:r>
            <a:r>
              <a:rPr lang="en-US" altLang="zh-TW" sz="1200" dirty="0">
                <a:solidFill>
                  <a:srgbClr val="FF0000"/>
                </a:solidFill>
                <a:latin typeface="Calibri Light" panose="020F0302020204030204" pitchFamily="34" charset="0"/>
                <a:ea typeface="微軟正黑體" panose="020B0604030504040204" pitchFamily="34" charset="-120"/>
              </a:rPr>
              <a:t>200</a:t>
            </a:r>
            <a:r>
              <a:rPr lang="zh-TW" altLang="en-US" sz="1200" dirty="0">
                <a:solidFill>
                  <a:srgbClr val="FF0000"/>
                </a:solidFill>
                <a:latin typeface="Calibri Light" panose="020F0302020204030204" pitchFamily="34" charset="0"/>
                <a:ea typeface="微軟正黑體" panose="020B0604030504040204" pitchFamily="34" charset="-120"/>
              </a:rPr>
              <a:t>字左右的粉絲專頁貼文文案，並</a:t>
            </a:r>
            <a:r>
              <a:rPr lang="zh-TW" altLang="en-US" sz="1200" dirty="0">
                <a:latin typeface="Calibri Light" panose="020F0302020204030204" pitchFamily="34" charset="0"/>
                <a:ea typeface="微軟正黑體" panose="020B0604030504040204" pitchFamily="34" charset="-120"/>
              </a:rPr>
              <a:t>包含以下關鍵詞  </a:t>
            </a:r>
            <a:r>
              <a:rPr lang="en-US" altLang="zh-TW" sz="1200" dirty="0">
                <a:latin typeface="Calibri Light" panose="020F0302020204030204" pitchFamily="34" charset="0"/>
                <a:ea typeface="微軟正黑體" panose="020B0604030504040204" pitchFamily="34" charset="-120"/>
              </a:rPr>
              <a:t>{</a:t>
            </a:r>
            <a:r>
              <a:rPr lang="zh-TW" altLang="en-US" sz="1200" dirty="0">
                <a:latin typeface="Söhne"/>
              </a:rPr>
              <a:t>彩妝、產品、品牌、彩妝、色號、膚色、白皙</a:t>
            </a:r>
            <a:r>
              <a:rPr lang="en-US" altLang="zh-TW" sz="1200" dirty="0">
                <a:solidFill>
                  <a:srgbClr val="FF0000"/>
                </a:solidFill>
                <a:latin typeface="Calibri Light" panose="020F0302020204030204" pitchFamily="34" charset="0"/>
                <a:ea typeface="微軟正黑體" panose="020B0604030504040204" pitchFamily="34" charset="-120"/>
              </a:rPr>
              <a:t>}</a:t>
            </a:r>
            <a:r>
              <a:rPr lang="en-US" altLang="zh-TW" sz="1200" dirty="0">
                <a:latin typeface="Calibri Light" panose="020F0302020204030204" pitchFamily="34" charset="0"/>
                <a:ea typeface="微軟正黑體" panose="020B0604030504040204" pitchFamily="34" charset="-120"/>
              </a:rPr>
              <a:t> </a:t>
            </a:r>
            <a:endParaRPr lang="zh-TW" altLang="en-US" dirty="0"/>
          </a:p>
        </p:txBody>
      </p:sp>
      <p:sp>
        <p:nvSpPr>
          <p:cNvPr id="4" name="投影片編號版面配置區 3"/>
          <p:cNvSpPr>
            <a:spLocks noGrp="1"/>
          </p:cNvSpPr>
          <p:nvPr>
            <p:ph type="sldNum" sz="quarter" idx="5"/>
          </p:nvPr>
        </p:nvSpPr>
        <p:spPr/>
        <p:txBody>
          <a:bodyPr/>
          <a:lstStyle/>
          <a:p>
            <a:fld id="{70CA5CE8-ECE3-4818-9C73-49B07F12D66B}" type="slidenum">
              <a:rPr lang="zh-TW" altLang="en-US" smtClean="0"/>
              <a:t>37</a:t>
            </a:fld>
            <a:endParaRPr lang="zh-TW" altLang="en-US"/>
          </a:p>
        </p:txBody>
      </p:sp>
    </p:spTree>
    <p:extLst>
      <p:ext uri="{BB962C8B-B14F-4D97-AF65-F5344CB8AC3E}">
        <p14:creationId xmlns:p14="http://schemas.microsoft.com/office/powerpoint/2010/main" val="3032362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X%</a:t>
            </a:r>
            <a:r>
              <a:rPr lang="zh-TW" altLang="en-US" dirty="0"/>
              <a:t>相似度高於代表這是較優質的文章，若低於與剩餘</a:t>
            </a:r>
            <a:r>
              <a:rPr lang="en-US" altLang="zh-TW" dirty="0"/>
              <a:t>300</a:t>
            </a:r>
            <a:r>
              <a:rPr lang="zh-TW" altLang="en-US" dirty="0"/>
              <a:t>篇文章相似度比率則表示這文章相較前者較不優質</a:t>
            </a:r>
          </a:p>
        </p:txBody>
      </p:sp>
      <p:sp>
        <p:nvSpPr>
          <p:cNvPr id="4" name="投影片編號版面配置區 3"/>
          <p:cNvSpPr>
            <a:spLocks noGrp="1"/>
          </p:cNvSpPr>
          <p:nvPr>
            <p:ph type="sldNum" sz="quarter" idx="5"/>
          </p:nvPr>
        </p:nvSpPr>
        <p:spPr/>
        <p:txBody>
          <a:bodyPr/>
          <a:lstStyle/>
          <a:p>
            <a:fld id="{70CA5CE8-ECE3-4818-9C73-49B07F12D66B}" type="slidenum">
              <a:rPr lang="zh-TW" altLang="en-US" smtClean="0"/>
              <a:t>38</a:t>
            </a:fld>
            <a:endParaRPr lang="zh-TW" altLang="en-US"/>
          </a:p>
        </p:txBody>
      </p:sp>
    </p:spTree>
    <p:extLst>
      <p:ext uri="{BB962C8B-B14F-4D97-AF65-F5344CB8AC3E}">
        <p14:creationId xmlns:p14="http://schemas.microsoft.com/office/powerpoint/2010/main" val="208763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0CA5CE8-ECE3-4818-9C73-49B07F12D66B}" type="slidenum">
              <a:rPr lang="zh-TW" altLang="en-US" smtClean="0"/>
              <a:t>39</a:t>
            </a:fld>
            <a:endParaRPr lang="zh-TW" altLang="en-US"/>
          </a:p>
        </p:txBody>
      </p:sp>
    </p:spTree>
    <p:extLst>
      <p:ext uri="{BB962C8B-B14F-4D97-AF65-F5344CB8AC3E}">
        <p14:creationId xmlns:p14="http://schemas.microsoft.com/office/powerpoint/2010/main" val="3450613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若</a:t>
            </a:r>
            <a:r>
              <a:rPr lang="en-US" altLang="zh-TW" dirty="0"/>
              <a:t>X&gt;Y</a:t>
            </a:r>
            <a:r>
              <a:rPr lang="zh-TW" altLang="en-US" dirty="0"/>
              <a:t>則文章較優質，反之較不優質</a:t>
            </a:r>
            <a:endParaRPr lang="en-US" altLang="zh-TW" dirty="0"/>
          </a:p>
        </p:txBody>
      </p:sp>
      <p:sp>
        <p:nvSpPr>
          <p:cNvPr id="4" name="投影片編號版面配置區 3"/>
          <p:cNvSpPr>
            <a:spLocks noGrp="1"/>
          </p:cNvSpPr>
          <p:nvPr>
            <p:ph type="sldNum" sz="quarter" idx="5"/>
          </p:nvPr>
        </p:nvSpPr>
        <p:spPr/>
        <p:txBody>
          <a:bodyPr/>
          <a:lstStyle/>
          <a:p>
            <a:fld id="{70CA5CE8-ECE3-4818-9C73-49B07F12D66B}" type="slidenum">
              <a:rPr lang="zh-TW" altLang="en-US" smtClean="0"/>
              <a:t>40</a:t>
            </a:fld>
            <a:endParaRPr lang="zh-TW" altLang="en-US"/>
          </a:p>
        </p:txBody>
      </p:sp>
    </p:spTree>
    <p:extLst>
      <p:ext uri="{BB962C8B-B14F-4D97-AF65-F5344CB8AC3E}">
        <p14:creationId xmlns:p14="http://schemas.microsoft.com/office/powerpoint/2010/main" val="2734788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X%</a:t>
            </a:r>
            <a:r>
              <a:rPr lang="zh-TW" altLang="en-US" dirty="0"/>
              <a:t>相似度高於代表這是較優質的文章，若低於與剩餘</a:t>
            </a:r>
            <a:r>
              <a:rPr lang="en-US" altLang="zh-TW" dirty="0"/>
              <a:t>300</a:t>
            </a:r>
            <a:r>
              <a:rPr lang="zh-TW" altLang="en-US" dirty="0"/>
              <a:t>篇文章相似度比率則表示這文章相較前者較不優質</a:t>
            </a:r>
          </a:p>
        </p:txBody>
      </p:sp>
      <p:sp>
        <p:nvSpPr>
          <p:cNvPr id="4" name="投影片編號版面配置區 3"/>
          <p:cNvSpPr>
            <a:spLocks noGrp="1"/>
          </p:cNvSpPr>
          <p:nvPr>
            <p:ph type="sldNum" sz="quarter" idx="5"/>
          </p:nvPr>
        </p:nvSpPr>
        <p:spPr/>
        <p:txBody>
          <a:bodyPr/>
          <a:lstStyle/>
          <a:p>
            <a:fld id="{70CA5CE8-ECE3-4818-9C73-49B07F12D66B}" type="slidenum">
              <a:rPr lang="zh-TW" altLang="en-US" smtClean="0"/>
              <a:t>41</a:t>
            </a:fld>
            <a:endParaRPr lang="zh-TW" altLang="en-US"/>
          </a:p>
        </p:txBody>
      </p:sp>
    </p:spTree>
    <p:extLst>
      <p:ext uri="{BB962C8B-B14F-4D97-AF65-F5344CB8AC3E}">
        <p14:creationId xmlns:p14="http://schemas.microsoft.com/office/powerpoint/2010/main" val="1182857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若</a:t>
            </a:r>
            <a:r>
              <a:rPr lang="en-US" altLang="zh-TW" dirty="0"/>
              <a:t>X&gt;Y</a:t>
            </a:r>
            <a:r>
              <a:rPr lang="zh-TW" altLang="en-US" dirty="0"/>
              <a:t>則文章較優質，反之較不優質</a:t>
            </a:r>
            <a:endParaRPr lang="en-US" altLang="zh-TW" dirty="0"/>
          </a:p>
        </p:txBody>
      </p:sp>
      <p:sp>
        <p:nvSpPr>
          <p:cNvPr id="4" name="投影片編號版面配置區 3"/>
          <p:cNvSpPr>
            <a:spLocks noGrp="1"/>
          </p:cNvSpPr>
          <p:nvPr>
            <p:ph type="sldNum" sz="quarter" idx="5"/>
          </p:nvPr>
        </p:nvSpPr>
        <p:spPr/>
        <p:txBody>
          <a:bodyPr/>
          <a:lstStyle/>
          <a:p>
            <a:fld id="{70CA5CE8-ECE3-4818-9C73-49B07F12D66B}" type="slidenum">
              <a:rPr lang="zh-TW" altLang="en-US" smtClean="0"/>
              <a:t>42</a:t>
            </a:fld>
            <a:endParaRPr lang="zh-TW" altLang="en-US"/>
          </a:p>
        </p:txBody>
      </p:sp>
    </p:spTree>
    <p:extLst>
      <p:ext uri="{BB962C8B-B14F-4D97-AF65-F5344CB8AC3E}">
        <p14:creationId xmlns:p14="http://schemas.microsoft.com/office/powerpoint/2010/main" val="3549860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492732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1415195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4039989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FFD42E-4F05-A0EE-FC17-D2A167D50AC4}"/>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C55C442-04A6-0084-726E-0E6456298B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97D8530-D496-E17E-BE4F-7E387AA6C4F2}"/>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頁尾版面配置區 4">
            <a:extLst>
              <a:ext uri="{FF2B5EF4-FFF2-40B4-BE49-F238E27FC236}">
                <a16:creationId xmlns:a16="http://schemas.microsoft.com/office/drawing/2014/main" id="{9C512921-FF39-B457-F541-C117C45D81B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FFF8FB8-F749-2148-7F5A-59504186B0B4}"/>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287089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9F7B88-555C-A1C9-5B2A-220359E5BCE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7475C44-BA9C-FA3B-72B8-92C3F99B376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EC6242A-2A3B-C8B7-61B0-B4E70AEC5CC7}"/>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頁尾版面配置區 4">
            <a:extLst>
              <a:ext uri="{FF2B5EF4-FFF2-40B4-BE49-F238E27FC236}">
                <a16:creationId xmlns:a16="http://schemas.microsoft.com/office/drawing/2014/main" id="{0C1677D9-3C99-DFC5-5216-2E0286D2616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3091F52-764F-13D4-B386-3D56BA2EB44C}"/>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810829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3D0A3E-0621-E5DF-A65E-524FEF40AE5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287A84F-39EB-D718-EBFA-6FDF76C58D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32FEA16-241A-DE2B-F2F7-6E26779BD0FC}"/>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頁尾版面配置區 4">
            <a:extLst>
              <a:ext uri="{FF2B5EF4-FFF2-40B4-BE49-F238E27FC236}">
                <a16:creationId xmlns:a16="http://schemas.microsoft.com/office/drawing/2014/main" id="{1F16F0EA-010B-B671-9E94-36C5352F5CE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995B28B-B2EC-B56E-A0D2-7D96CE5DB372}"/>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419102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4ABCB7-E6E2-FCAB-6978-1E04BA533E6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6D01090-2C9D-C08D-163E-6031B62097F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2A58B599-E1B1-E54A-0489-9C4DCFE2FA48}"/>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EC19C18-E1E0-8C9D-C79E-999CBEC8AA44}"/>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6" name="頁尾版面配置區 5">
            <a:extLst>
              <a:ext uri="{FF2B5EF4-FFF2-40B4-BE49-F238E27FC236}">
                <a16:creationId xmlns:a16="http://schemas.microsoft.com/office/drawing/2014/main" id="{151DBC29-AC8A-1076-D43B-5BBC4F103C8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E3CA510-FBB7-3E7B-ED49-856DA823B687}"/>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459354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F64EF9-5127-3AFD-066D-75A9C75F773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DE6A4C4-D981-6675-BEB0-66695E696A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46CEAA1-BBC7-78ED-4BC6-6739517999E7}"/>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E9E9F55-483A-982D-E6FA-C5D9BC0993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ADA7F00-1876-50FC-8064-538E634D2A44}"/>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D4876D9-F467-06D9-C6FF-3F9D7BB566D6}"/>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8" name="頁尾版面配置區 7">
            <a:extLst>
              <a:ext uri="{FF2B5EF4-FFF2-40B4-BE49-F238E27FC236}">
                <a16:creationId xmlns:a16="http://schemas.microsoft.com/office/drawing/2014/main" id="{410591E9-1F47-653E-A0CB-7865D0D5E5C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2C6741F-529E-9CCE-CDAE-108B6591C310}"/>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3869930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8C94F4-29AB-A29B-2D62-B095C042DF4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774DBCE-22EE-AA5B-8254-F1DCF2F03E3B}"/>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4" name="頁尾版面配置區 3">
            <a:extLst>
              <a:ext uri="{FF2B5EF4-FFF2-40B4-BE49-F238E27FC236}">
                <a16:creationId xmlns:a16="http://schemas.microsoft.com/office/drawing/2014/main" id="{0B92DD7F-E01B-FEFF-E4F5-7BE7E3C9F07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F84319A-EE48-E4C8-079C-770B656BE9A3}"/>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1217313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AA2FAA7-D04F-91DC-C0D8-0BBB23B19AE3}"/>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3" name="頁尾版面配置區 2">
            <a:extLst>
              <a:ext uri="{FF2B5EF4-FFF2-40B4-BE49-F238E27FC236}">
                <a16:creationId xmlns:a16="http://schemas.microsoft.com/office/drawing/2014/main" id="{126FF15C-E665-7F4B-D289-1DB0CF4DFDE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7115D64-7C0D-9161-3E5E-6FCEE488FACD}"/>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211386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C4F12E-0A0E-5227-06E6-E9173065F59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AB846C8-D1EF-3BD4-03F6-BB47F9EA5E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CD79F7A-7EBB-D985-42BB-D6E873D778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69F8D33-E2E9-EE0B-7583-B87FCFA41C16}"/>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6" name="頁尾版面配置區 5">
            <a:extLst>
              <a:ext uri="{FF2B5EF4-FFF2-40B4-BE49-F238E27FC236}">
                <a16:creationId xmlns:a16="http://schemas.microsoft.com/office/drawing/2014/main" id="{733F800D-ABB4-AC93-C2F1-A956AC5EF04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5F5F143-6951-9E44-692C-6059FC2829BD}"/>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966186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449259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476211-D3AD-AD75-2468-7B2BC09EA8C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362C2219-7095-83E5-530E-6E839CDC6E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20D6C66-2C65-A994-61C9-4DC43FD06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7DBF610-D35E-12E6-A3F7-F71E8B8B95FF}"/>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6" name="頁尾版面配置區 5">
            <a:extLst>
              <a:ext uri="{FF2B5EF4-FFF2-40B4-BE49-F238E27FC236}">
                <a16:creationId xmlns:a16="http://schemas.microsoft.com/office/drawing/2014/main" id="{EB54F18B-9F1A-F345-1683-6D1C893DDD1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19E7F10-FB63-B13C-1B3D-DB87BB9CB22D}"/>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485739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6893F8-C38D-FAC6-7746-2C1F8A69240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175AC80-FCF4-AC6A-D503-3FE3CC0993C1}"/>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233DAE0-70F9-859D-FCD6-3DDB40998498}"/>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頁尾版面配置區 4">
            <a:extLst>
              <a:ext uri="{FF2B5EF4-FFF2-40B4-BE49-F238E27FC236}">
                <a16:creationId xmlns:a16="http://schemas.microsoft.com/office/drawing/2014/main" id="{A38E032F-A06D-DC8E-FE60-BC509FD8272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CA86502-035B-7D3B-D4B0-F7D4BEA5C6A8}"/>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2270079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5D3594E-5119-35CE-FAF7-FA9AF8D034D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54E08FD-52E6-7C53-FAB7-23E3176276C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F04CCB3-42A3-B161-E7D0-323191362DAD}"/>
              </a:ext>
            </a:extLst>
          </p:cNvPr>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頁尾版面配置區 4">
            <a:extLst>
              <a:ext uri="{FF2B5EF4-FFF2-40B4-BE49-F238E27FC236}">
                <a16:creationId xmlns:a16="http://schemas.microsoft.com/office/drawing/2014/main" id="{D89A095B-91E7-A1D6-4675-1454678A7BE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8E64E7E-4B0A-35A1-973E-A44E17FC4CB2}"/>
              </a:ext>
            </a:extLst>
          </p:cNvPr>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862130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883246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4080881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61E9CC4-4ED9-4223-8C05-6FD3B7D83615}" type="slidenum">
              <a:rPr lang="zh-TW" altLang="en-US" smtClean="0"/>
              <a:t>‹#›</a:t>
            </a:fld>
            <a:endParaRPr lang="zh-TW" altLang="en-US"/>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5694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61E9CC4-4ED9-4223-8C05-6FD3B7D83615}" type="slidenum">
              <a:rPr lang="zh-TW" altLang="en-US" smtClean="0"/>
              <a:t>‹#›</a:t>
            </a:fld>
            <a:endParaRPr lang="zh-TW" altLang="en-US"/>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3285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32883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780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27FA34C-BE9C-4024-A225-1A07761018D3}" type="datetimeFigureOut">
              <a:rPr lang="zh-TW" altLang="en-US" smtClean="0"/>
              <a:t>2023/10/12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755300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1392A91C-6258-FF31-DD6C-4EEAD0D3E314}"/>
              </a:ext>
            </a:extLst>
          </p:cNvPr>
          <p:cNvPicPr>
            <a:picLocks noChangeAspect="1"/>
          </p:cNvPicPr>
          <p:nvPr userDrawn="1"/>
        </p:nvPicPr>
        <p:blipFill>
          <a:blip r:embed="rId13"/>
          <a:stretch>
            <a:fillRect/>
          </a:stretch>
        </p:blipFill>
        <p:spPr>
          <a:xfrm>
            <a:off x="0" y="1467"/>
            <a:ext cx="12192000" cy="6855065"/>
          </a:xfrm>
          <a:prstGeom prst="rect">
            <a:avLst/>
          </a:prstGeom>
        </p:spPr>
      </p:pic>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27FA34C-BE9C-4024-A225-1A07761018D3}" type="datetimeFigureOut">
              <a:rPr lang="zh-TW" altLang="en-US" smtClean="0"/>
              <a:t>2023/10/12</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08845166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733D4DCF-264D-B2B7-72FC-99D201B55E26}"/>
              </a:ext>
            </a:extLst>
          </p:cNvPr>
          <p:cNvPicPr>
            <a:picLocks noChangeAspect="1"/>
          </p:cNvPicPr>
          <p:nvPr userDrawn="1"/>
        </p:nvPicPr>
        <p:blipFill>
          <a:blip r:embed="rId13"/>
          <a:stretch>
            <a:fillRect/>
          </a:stretch>
        </p:blipFill>
        <p:spPr>
          <a:xfrm>
            <a:off x="0" y="1467"/>
            <a:ext cx="12192000" cy="6855065"/>
          </a:xfrm>
          <a:prstGeom prst="rect">
            <a:avLst/>
          </a:prstGeom>
        </p:spPr>
      </p:pic>
      <p:sp>
        <p:nvSpPr>
          <p:cNvPr id="2" name="標題版面配置區 1">
            <a:extLst>
              <a:ext uri="{FF2B5EF4-FFF2-40B4-BE49-F238E27FC236}">
                <a16:creationId xmlns:a16="http://schemas.microsoft.com/office/drawing/2014/main" id="{6844529B-3CDB-B643-676E-D454857963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01659C-80ED-07F6-52A6-0A0E0B08A8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52FF897-B832-F356-F931-D7E8BC3360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FA34C-BE9C-4024-A225-1A07761018D3}" type="datetimeFigureOut">
              <a:rPr lang="zh-TW" altLang="en-US" smtClean="0"/>
              <a:t>2023/10/12</a:t>
            </a:fld>
            <a:endParaRPr lang="zh-TW" altLang="en-US"/>
          </a:p>
        </p:txBody>
      </p:sp>
      <p:sp>
        <p:nvSpPr>
          <p:cNvPr id="5" name="頁尾版面配置區 4">
            <a:extLst>
              <a:ext uri="{FF2B5EF4-FFF2-40B4-BE49-F238E27FC236}">
                <a16:creationId xmlns:a16="http://schemas.microsoft.com/office/drawing/2014/main" id="{DF7F3BD2-36EC-C6DA-6D12-46D43493B7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8C7D08A-138C-77D8-BEDF-95A0A556C6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1E9CC4-4ED9-4223-8C05-6FD3B7D83615}" type="slidenum">
              <a:rPr lang="zh-TW" altLang="en-US" smtClean="0"/>
              <a:t>‹#›</a:t>
            </a:fld>
            <a:endParaRPr lang="zh-TW" altLang="en-US"/>
          </a:p>
        </p:txBody>
      </p:sp>
    </p:spTree>
    <p:extLst>
      <p:ext uri="{BB962C8B-B14F-4D97-AF65-F5344CB8AC3E}">
        <p14:creationId xmlns:p14="http://schemas.microsoft.com/office/powerpoint/2010/main" val="303832755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4.png"/><Relationship Id="rId18" Type="http://schemas.openxmlformats.org/officeDocument/2006/relationships/image" Target="../media/image38.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33.png"/><Relationship Id="rId17" Type="http://schemas.openxmlformats.org/officeDocument/2006/relationships/image" Target="../media/image37.png"/><Relationship Id="rId2" Type="http://schemas.openxmlformats.org/officeDocument/2006/relationships/image" Target="../media/image16.jpeg"/><Relationship Id="rId16" Type="http://schemas.openxmlformats.org/officeDocument/2006/relationships/image" Target="../media/image36.png"/><Relationship Id="rId1" Type="http://schemas.openxmlformats.org/officeDocument/2006/relationships/slideLayout" Target="../slideLayouts/slideLayout18.xml"/><Relationship Id="rId6" Type="http://schemas.openxmlformats.org/officeDocument/2006/relationships/diagramColors" Target="../diagrams/colors8.xml"/><Relationship Id="rId11" Type="http://schemas.openxmlformats.org/officeDocument/2006/relationships/image" Target="../media/image32.png"/><Relationship Id="rId5" Type="http://schemas.openxmlformats.org/officeDocument/2006/relationships/diagramQuickStyle" Target="../diagrams/quickStyle8.xml"/><Relationship Id="rId15" Type="http://schemas.openxmlformats.org/officeDocument/2006/relationships/image" Target="../media/image35.png"/><Relationship Id="rId10" Type="http://schemas.openxmlformats.org/officeDocument/2006/relationships/image" Target="../media/image31.png"/><Relationship Id="rId19" Type="http://schemas.openxmlformats.org/officeDocument/2006/relationships/image" Target="../media/image39.png"/><Relationship Id="rId4" Type="http://schemas.openxmlformats.org/officeDocument/2006/relationships/diagramLayout" Target="../diagrams/layout8.xml"/><Relationship Id="rId9" Type="http://schemas.openxmlformats.org/officeDocument/2006/relationships/image" Target="../media/image30.pn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image" Target="../media/image41.png"/><Relationship Id="rId7" Type="http://schemas.openxmlformats.org/officeDocument/2006/relationships/diagramData" Target="../diagrams/data10.xml"/><Relationship Id="rId12"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13.xml"/><Relationship Id="rId6" Type="http://schemas.openxmlformats.org/officeDocument/2006/relationships/image" Target="../media/image44.png"/><Relationship Id="rId11" Type="http://schemas.microsoft.com/office/2007/relationships/diagramDrawing" Target="../diagrams/drawing10.xml"/><Relationship Id="rId5" Type="http://schemas.openxmlformats.org/officeDocument/2006/relationships/image" Target="../media/image43.jpeg"/><Relationship Id="rId10" Type="http://schemas.openxmlformats.org/officeDocument/2006/relationships/diagramColors" Target="../diagrams/colors10.xml"/><Relationship Id="rId4" Type="http://schemas.openxmlformats.org/officeDocument/2006/relationships/image" Target="../media/image42.jpeg"/><Relationship Id="rId9"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7.png"/><Relationship Id="rId7" Type="http://schemas.openxmlformats.org/officeDocument/2006/relationships/diagramColors" Target="../diagrams/colors11.xml"/><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diagramQuickStyle" Target="../diagrams/quickStyle11.xml"/><Relationship Id="rId5" Type="http://schemas.openxmlformats.org/officeDocument/2006/relationships/diagramLayout" Target="../diagrams/layout11.xml"/><Relationship Id="rId10" Type="http://schemas.openxmlformats.org/officeDocument/2006/relationships/image" Target="../media/image48.png"/><Relationship Id="rId4" Type="http://schemas.openxmlformats.org/officeDocument/2006/relationships/diagramData" Target="../diagrams/data11.xml"/><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51.png"/><Relationship Id="rId7" Type="http://schemas.openxmlformats.org/officeDocument/2006/relationships/diagramQuickStyle" Target="../diagrams/quickStyle15.xml"/><Relationship Id="rId2" Type="http://schemas.openxmlformats.org/officeDocument/2006/relationships/image" Target="../media/image50.jpeg"/><Relationship Id="rId1" Type="http://schemas.openxmlformats.org/officeDocument/2006/relationships/slideLayout" Target="../slideLayouts/slideLayout13.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52.jpeg"/><Relationship Id="rId9" Type="http://schemas.microsoft.com/office/2007/relationships/diagramDrawing" Target="../diagrams/drawing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0.xml"/><Relationship Id="rId11" Type="http://schemas.openxmlformats.org/officeDocument/2006/relationships/image" Target="../media/image58.png"/><Relationship Id="rId5" Type="http://schemas.openxmlformats.org/officeDocument/2006/relationships/diagramQuickStyle" Target="../diagrams/quickStyle20.xml"/><Relationship Id="rId10" Type="http://schemas.openxmlformats.org/officeDocument/2006/relationships/image" Target="../media/image51.png"/><Relationship Id="rId4" Type="http://schemas.openxmlformats.org/officeDocument/2006/relationships/diagramLayout" Target="../diagrams/layout20.xml"/><Relationship Id="rId9"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3.xml"/><Relationship Id="rId5" Type="http://schemas.openxmlformats.org/officeDocument/2006/relationships/diagramQuickStyle" Target="../diagrams/quickStyle23.xml"/><Relationship Id="rId10" Type="http://schemas.openxmlformats.org/officeDocument/2006/relationships/image" Target="../media/image46.png"/><Relationship Id="rId4" Type="http://schemas.openxmlformats.org/officeDocument/2006/relationships/diagramLayout" Target="../diagrams/layout23.xml"/><Relationship Id="rId9" Type="http://schemas.openxmlformats.org/officeDocument/2006/relationships/image" Target="../media/image60.png"/></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image" Target="../media/image61.png"/><Relationship Id="rId7" Type="http://schemas.openxmlformats.org/officeDocument/2006/relationships/image" Target="../media/image65.png"/><Relationship Id="rId12" Type="http://schemas.microsoft.com/office/2007/relationships/diagramDrawing" Target="../diagrams/drawing24.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diagramColors" Target="../diagrams/colors24.xml"/><Relationship Id="rId5" Type="http://schemas.openxmlformats.org/officeDocument/2006/relationships/image" Target="../media/image63.png"/><Relationship Id="rId10" Type="http://schemas.openxmlformats.org/officeDocument/2006/relationships/diagramQuickStyle" Target="../diagrams/quickStyle24.xml"/><Relationship Id="rId4" Type="http://schemas.openxmlformats.org/officeDocument/2006/relationships/image" Target="../media/image62.png"/><Relationship Id="rId9" Type="http://schemas.openxmlformats.org/officeDocument/2006/relationships/diagramLayout" Target="../diagrams/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image" Target="../media/image76.png"/><Relationship Id="rId1" Type="http://schemas.openxmlformats.org/officeDocument/2006/relationships/slideLayout" Target="../slideLayouts/slideLayout1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ckiplab" TargetMode="External"/><Relationship Id="rId7" Type="http://schemas.openxmlformats.org/officeDocument/2006/relationships/hyperlink" Target="https://blog.csdn.net/zwqjoy/article/details/130200952" TargetMode="External"/><Relationship Id="rId2" Type="http://schemas.openxmlformats.org/officeDocument/2006/relationships/hyperlink" Target="https://stackoverflow.com/questions/67233609/extract-audio-from-youtube-video" TargetMode="External"/><Relationship Id="rId1" Type="http://schemas.openxmlformats.org/officeDocument/2006/relationships/slideLayout" Target="../slideLayouts/slideLayout13.xml"/><Relationship Id="rId6" Type="http://schemas.openxmlformats.org/officeDocument/2006/relationships/hyperlink" Target="https://blog.csdn.net/shijiebei2009/article/details/39696571" TargetMode="External"/><Relationship Id="rId5" Type="http://schemas.openxmlformats.org/officeDocument/2006/relationships/hyperlink" Target="https://www.ruanyifeng.com/blog/2013/03/cosine_similarity.html" TargetMode="External"/><Relationship Id="rId4" Type="http://schemas.openxmlformats.org/officeDocument/2006/relationships/hyperlink" Target="https://www.ruanyifeng.com/blog/2013/03/tf-idf.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18.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86EAD33-C5DD-4FAE-B20B-2707A6A92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ea typeface="微軟正黑體" panose="020B0604030504040204" pitchFamily="34" charset="-120"/>
            </a:endParaRPr>
          </a:p>
        </p:txBody>
      </p:sp>
      <p:sp>
        <p:nvSpPr>
          <p:cNvPr id="29" name="Rectangle 28">
            <a:extLst>
              <a:ext uri="{FF2B5EF4-FFF2-40B4-BE49-F238E27FC236}">
                <a16:creationId xmlns:a16="http://schemas.microsoft.com/office/drawing/2014/main" id="{C2F7C8AC-27FC-4265-A113-E7CDA1AAD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Calibri Light" panose="020F0302020204030204" pitchFamily="34" charset="0"/>
              <a:ea typeface="微軟正黑體" panose="020B0604030504040204" pitchFamily="34" charset="-120"/>
            </a:endParaRPr>
          </a:p>
        </p:txBody>
      </p:sp>
      <p:sp>
        <p:nvSpPr>
          <p:cNvPr id="2" name="標題 1">
            <a:extLst>
              <a:ext uri="{FF2B5EF4-FFF2-40B4-BE49-F238E27FC236}">
                <a16:creationId xmlns:a16="http://schemas.microsoft.com/office/drawing/2014/main" id="{D67E8AD6-9C04-993A-32C7-F63F40EDC89B}"/>
              </a:ext>
            </a:extLst>
          </p:cNvPr>
          <p:cNvSpPr>
            <a:spLocks noGrp="1"/>
          </p:cNvSpPr>
          <p:nvPr>
            <p:ph type="ctrTitle"/>
          </p:nvPr>
        </p:nvSpPr>
        <p:spPr>
          <a:xfrm>
            <a:off x="1085124" y="2249308"/>
            <a:ext cx="10021446" cy="1960842"/>
          </a:xfrm>
        </p:spPr>
        <p:txBody>
          <a:bodyPr anchor="b">
            <a:noAutofit/>
          </a:bodyPr>
          <a:lstStyle/>
          <a:p>
            <a:pPr>
              <a:lnSpc>
                <a:spcPct val="150000"/>
              </a:lnSpc>
            </a:pPr>
            <a:r>
              <a:rPr lang="zh-TW" altLang="en-US" sz="5400" b="1" dirty="0">
                <a:solidFill>
                  <a:schemeClr val="accent1">
                    <a:lumMod val="50000"/>
                  </a:schemeClr>
                </a:solidFill>
                <a:latin typeface="Calibri Light" panose="020F0302020204030204" pitchFamily="34" charset="0"/>
                <a:ea typeface="微軟正黑體" panose="020B0604030504040204" pitchFamily="34" charset="-120"/>
              </a:rPr>
              <a:t>關鍵字提取及廣告文稿評分系統</a:t>
            </a:r>
            <a:br>
              <a:rPr lang="en-US" altLang="zh-TW" sz="5400" dirty="0">
                <a:solidFill>
                  <a:schemeClr val="accent1">
                    <a:lumMod val="50000"/>
                  </a:schemeClr>
                </a:solidFill>
                <a:latin typeface="Calibri Light" panose="020F0302020204030204" pitchFamily="34" charset="0"/>
                <a:ea typeface="微軟正黑體" panose="020B0604030504040204" pitchFamily="34" charset="-120"/>
              </a:rPr>
            </a:br>
            <a:r>
              <a:rPr lang="zh-TW" altLang="en-US" sz="3600" i="1" dirty="0">
                <a:solidFill>
                  <a:schemeClr val="accent1">
                    <a:lumMod val="50000"/>
                  </a:schemeClr>
                </a:solidFill>
                <a:latin typeface="Calibri Light" panose="020F0302020204030204" pitchFamily="34" charset="0"/>
                <a:ea typeface="微軟正黑體" panose="020B0604030504040204" pitchFamily="34" charset="-120"/>
              </a:rPr>
              <a:t>～以化妝品行業應用為例～</a:t>
            </a:r>
          </a:p>
        </p:txBody>
      </p:sp>
      <p:grpSp>
        <p:nvGrpSpPr>
          <p:cNvPr id="31" name="Group 30">
            <a:extLst>
              <a:ext uri="{FF2B5EF4-FFF2-40B4-BE49-F238E27FC236}">
                <a16:creationId xmlns:a16="http://schemas.microsoft.com/office/drawing/2014/main" id="{A574C829-AF08-4CA3-A132-7BA0448975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40193"/>
            <a:ext cx="3860800" cy="2357750"/>
            <a:chOff x="6867015" y="-1"/>
            <a:chExt cx="5324985" cy="3251912"/>
          </a:xfrm>
          <a:solidFill>
            <a:schemeClr val="accent5">
              <a:alpha val="5000"/>
            </a:schemeClr>
          </a:solidFill>
        </p:grpSpPr>
        <p:sp>
          <p:nvSpPr>
            <p:cNvPr id="32" name="Freeform: Shape 31">
              <a:extLst>
                <a:ext uri="{FF2B5EF4-FFF2-40B4-BE49-F238E27FC236}">
                  <a16:creationId xmlns:a16="http://schemas.microsoft.com/office/drawing/2014/main" id="{86657EC0-FDE0-46ED-B690-5D6F39E7C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ea typeface="微軟正黑體" panose="020B0604030504040204" pitchFamily="34" charset="-120"/>
              </a:endParaRPr>
            </a:p>
          </p:txBody>
        </p:sp>
        <p:sp>
          <p:nvSpPr>
            <p:cNvPr id="33" name="Freeform: Shape 32">
              <a:extLst>
                <a:ext uri="{FF2B5EF4-FFF2-40B4-BE49-F238E27FC236}">
                  <a16:creationId xmlns:a16="http://schemas.microsoft.com/office/drawing/2014/main" id="{0469DA12-6B55-4610-981D-8D39001A3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ea typeface="微軟正黑體" panose="020B0604030504040204" pitchFamily="34" charset="-120"/>
              </a:endParaRPr>
            </a:p>
          </p:txBody>
        </p:sp>
        <p:sp>
          <p:nvSpPr>
            <p:cNvPr id="34" name="Freeform: Shape 33">
              <a:extLst>
                <a:ext uri="{FF2B5EF4-FFF2-40B4-BE49-F238E27FC236}">
                  <a16:creationId xmlns:a16="http://schemas.microsoft.com/office/drawing/2014/main" id="{C17A0838-B219-4FA5-9F2E-41DFEF168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ea typeface="微軟正黑體" panose="020B0604030504040204" pitchFamily="34" charset="-120"/>
              </a:endParaRPr>
            </a:p>
          </p:txBody>
        </p:sp>
        <p:sp>
          <p:nvSpPr>
            <p:cNvPr id="35" name="Freeform: Shape 34">
              <a:extLst>
                <a:ext uri="{FF2B5EF4-FFF2-40B4-BE49-F238E27FC236}">
                  <a16:creationId xmlns:a16="http://schemas.microsoft.com/office/drawing/2014/main" id="{C40A62EB-A3D1-42CD-900F-B95A32AD4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ea typeface="微軟正黑體" panose="020B0604030504040204" pitchFamily="34" charset="-120"/>
              </a:endParaRPr>
            </a:p>
          </p:txBody>
        </p:sp>
      </p:grpSp>
      <p:grpSp>
        <p:nvGrpSpPr>
          <p:cNvPr id="37" name="Group 36">
            <a:extLst>
              <a:ext uri="{FF2B5EF4-FFF2-40B4-BE49-F238E27FC236}">
                <a16:creationId xmlns:a16="http://schemas.microsoft.com/office/drawing/2014/main" id="{1D3FC9CC-6461-481B-BB4C-19D576432F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76747" y="4683666"/>
            <a:ext cx="2514948" cy="2174333"/>
            <a:chOff x="-305" y="-4155"/>
            <a:chExt cx="2514948" cy="2174333"/>
          </a:xfrm>
        </p:grpSpPr>
        <p:sp>
          <p:nvSpPr>
            <p:cNvPr id="38" name="Freeform: Shape 37">
              <a:extLst>
                <a:ext uri="{FF2B5EF4-FFF2-40B4-BE49-F238E27FC236}">
                  <a16:creationId xmlns:a16="http://schemas.microsoft.com/office/drawing/2014/main" id="{3DC5B0F2-69AA-43F6-913D-55EE92A3A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ea typeface="微軟正黑體" panose="020B0604030504040204" pitchFamily="34" charset="-120"/>
              </a:endParaRPr>
            </a:p>
          </p:txBody>
        </p:sp>
        <p:sp>
          <p:nvSpPr>
            <p:cNvPr id="39" name="Freeform: Shape 38">
              <a:extLst>
                <a:ext uri="{FF2B5EF4-FFF2-40B4-BE49-F238E27FC236}">
                  <a16:creationId xmlns:a16="http://schemas.microsoft.com/office/drawing/2014/main" id="{C7B71A70-289A-4951-A90D-BB2EBEAE5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ea typeface="微軟正黑體" panose="020B0604030504040204" pitchFamily="34" charset="-120"/>
              </a:endParaRPr>
            </a:p>
          </p:txBody>
        </p:sp>
        <p:sp>
          <p:nvSpPr>
            <p:cNvPr id="40" name="Freeform: Shape 39">
              <a:extLst>
                <a:ext uri="{FF2B5EF4-FFF2-40B4-BE49-F238E27FC236}">
                  <a16:creationId xmlns:a16="http://schemas.microsoft.com/office/drawing/2014/main" id="{06B120A3-330F-4099-9B8D-9196387AF1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latin typeface="Calibri Light" panose="020F0302020204030204" pitchFamily="34" charset="0"/>
                <a:ea typeface="微軟正黑體" panose="020B0604030504040204" pitchFamily="34" charset="-120"/>
              </a:endParaRPr>
            </a:p>
          </p:txBody>
        </p:sp>
        <p:sp>
          <p:nvSpPr>
            <p:cNvPr id="41" name="Freeform: Shape 40">
              <a:extLst>
                <a:ext uri="{FF2B5EF4-FFF2-40B4-BE49-F238E27FC236}">
                  <a16:creationId xmlns:a16="http://schemas.microsoft.com/office/drawing/2014/main" id="{780CC992-5DC7-4E9B-9A16-9FC4C1BE2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a typeface="微軟正黑體" panose="020B0604030504040204" pitchFamily="34" charset="-120"/>
              </a:endParaRPr>
            </a:p>
          </p:txBody>
        </p:sp>
      </p:grpSp>
    </p:spTree>
    <p:extLst>
      <p:ext uri="{BB962C8B-B14F-4D97-AF65-F5344CB8AC3E}">
        <p14:creationId xmlns:p14="http://schemas.microsoft.com/office/powerpoint/2010/main" val="16417521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5A4DA046-7823-42EE-03A1-4D1CFCD4BF9E}"/>
              </a:ext>
            </a:extLst>
          </p:cNvPr>
          <p:cNvGrpSpPr/>
          <p:nvPr/>
        </p:nvGrpSpPr>
        <p:grpSpPr>
          <a:xfrm>
            <a:off x="937390" y="977583"/>
            <a:ext cx="10317220" cy="6114911"/>
            <a:chOff x="937390" y="467917"/>
            <a:chExt cx="10317220" cy="6114911"/>
          </a:xfrm>
        </p:grpSpPr>
        <p:graphicFrame>
          <p:nvGraphicFramePr>
            <p:cNvPr id="5" name="資料庫圖表 4">
              <a:extLst>
                <a:ext uri="{FF2B5EF4-FFF2-40B4-BE49-F238E27FC236}">
                  <a16:creationId xmlns:a16="http://schemas.microsoft.com/office/drawing/2014/main" id="{C6FD20FC-5EE4-0EB5-8631-564E64796AFC}"/>
                </a:ext>
              </a:extLst>
            </p:cNvPr>
            <p:cNvGraphicFramePr/>
            <p:nvPr>
              <p:extLst>
                <p:ext uri="{D42A27DB-BD31-4B8C-83A1-F6EECF244321}">
                  <p14:modId xmlns:p14="http://schemas.microsoft.com/office/powerpoint/2010/main" val="2117597410"/>
                </p:ext>
              </p:extLst>
            </p:nvPr>
          </p:nvGraphicFramePr>
          <p:xfrm>
            <a:off x="937390" y="467917"/>
            <a:ext cx="10317220" cy="611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a:extLst>
                <a:ext uri="{FF2B5EF4-FFF2-40B4-BE49-F238E27FC236}">
                  <a16:creationId xmlns:a16="http://schemas.microsoft.com/office/drawing/2014/main" id="{CB7F5736-E3ED-44AF-99FA-85C9F6A8945D}"/>
                </a:ext>
              </a:extLst>
            </p:cNvPr>
            <p:cNvSpPr/>
            <p:nvPr/>
          </p:nvSpPr>
          <p:spPr>
            <a:xfrm>
              <a:off x="4387840" y="1162405"/>
              <a:ext cx="3416320" cy="646331"/>
            </a:xfrm>
            <a:prstGeom prst="rect">
              <a:avLst/>
            </a:prstGeom>
          </p:spPr>
          <p:txBody>
            <a:bodyPr wrap="none">
              <a:spAutoFit/>
            </a:bodyPr>
            <a:lstStyle/>
            <a:p>
              <a:pPr lvl="0"/>
              <a:r>
                <a:rPr lang="zh-TW" altLang="zh-TW" sz="3600" b="1" u="sng" dirty="0">
                  <a:latin typeface="Calibri Light" panose="020F0302020204030204" pitchFamily="34" charset="0"/>
                  <a:ea typeface="微軟正黑體" panose="020B0604030504040204" pitchFamily="34" charset="-120"/>
                </a:rPr>
                <a:t>熱搜關鍵字萃取</a:t>
              </a:r>
              <a:endParaRPr lang="zh-TW" altLang="en-US" sz="3600" b="1" u="sng" dirty="0"/>
            </a:p>
          </p:txBody>
        </p:sp>
      </p:grpSp>
      <p:sp>
        <p:nvSpPr>
          <p:cNvPr id="4" name="矩形 3">
            <a:extLst>
              <a:ext uri="{FF2B5EF4-FFF2-40B4-BE49-F238E27FC236}">
                <a16:creationId xmlns:a16="http://schemas.microsoft.com/office/drawing/2014/main" id="{FF2468F6-E97A-F6EE-EB34-085C3444382E}"/>
              </a:ext>
            </a:extLst>
          </p:cNvPr>
          <p:cNvSpPr/>
          <p:nvPr/>
        </p:nvSpPr>
        <p:spPr>
          <a:xfrm>
            <a:off x="328372" y="271827"/>
            <a:ext cx="2954655" cy="923330"/>
          </a:xfrm>
          <a:prstGeom prst="rect">
            <a:avLst/>
          </a:prstGeom>
          <a:noFill/>
        </p:spPr>
        <p:txBody>
          <a:bodyPr wrap="none" lIns="91440" tIns="45720" rIns="91440" bIns="45720">
            <a:spAutoFit/>
          </a:bodyPr>
          <a:lstStyle/>
          <a:p>
            <a:pPr algn="ctr"/>
            <a:r>
              <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流程架構</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2905905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75E31FBC-9BDA-CC3D-2E69-F684FF1350F5}"/>
              </a:ext>
            </a:extLst>
          </p:cNvPr>
          <p:cNvGrpSpPr/>
          <p:nvPr/>
        </p:nvGrpSpPr>
        <p:grpSpPr>
          <a:xfrm>
            <a:off x="1981120" y="1655752"/>
            <a:ext cx="8229760" cy="4176194"/>
            <a:chOff x="1981120" y="1116106"/>
            <a:chExt cx="8229760" cy="4176194"/>
          </a:xfrm>
        </p:grpSpPr>
        <p:graphicFrame>
          <p:nvGraphicFramePr>
            <p:cNvPr id="5" name="資料庫圖表 4">
              <a:extLst>
                <a:ext uri="{FF2B5EF4-FFF2-40B4-BE49-F238E27FC236}">
                  <a16:creationId xmlns:a16="http://schemas.microsoft.com/office/drawing/2014/main" id="{C6FD20FC-5EE4-0EB5-8631-564E64796AFC}"/>
                </a:ext>
              </a:extLst>
            </p:cNvPr>
            <p:cNvGraphicFramePr/>
            <p:nvPr>
              <p:extLst>
                <p:ext uri="{D42A27DB-BD31-4B8C-83A1-F6EECF244321}">
                  <p14:modId xmlns:p14="http://schemas.microsoft.com/office/powerpoint/2010/main" val="3051427673"/>
                </p:ext>
              </p:extLst>
            </p:nvPr>
          </p:nvGraphicFramePr>
          <p:xfrm>
            <a:off x="1981120" y="1762437"/>
            <a:ext cx="8229760" cy="3529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a:extLst>
                <a:ext uri="{FF2B5EF4-FFF2-40B4-BE49-F238E27FC236}">
                  <a16:creationId xmlns:a16="http://schemas.microsoft.com/office/drawing/2014/main" id="{CB7F5736-E3ED-44AF-99FA-85C9F6A8945D}"/>
                </a:ext>
              </a:extLst>
            </p:cNvPr>
            <p:cNvSpPr/>
            <p:nvPr/>
          </p:nvSpPr>
          <p:spPr>
            <a:xfrm>
              <a:off x="4157007" y="1116106"/>
              <a:ext cx="3877985" cy="646331"/>
            </a:xfrm>
            <a:prstGeom prst="rect">
              <a:avLst/>
            </a:prstGeom>
          </p:spPr>
          <p:txBody>
            <a:bodyPr wrap="none">
              <a:spAutoFit/>
            </a:bodyPr>
            <a:lstStyle/>
            <a:p>
              <a:pPr lvl="0"/>
              <a:r>
                <a:rPr lang="zh-TW" altLang="en-US" sz="3600" b="1" u="sng" dirty="0">
                  <a:latin typeface="Calibri Light" panose="020F0302020204030204" pitchFamily="34" charset="0"/>
                  <a:ea typeface="微軟正黑體" panose="020B0604030504040204" pitchFamily="34" charset="-120"/>
                </a:rPr>
                <a:t>廣告文稿評分系統</a:t>
              </a:r>
              <a:endParaRPr lang="zh-TW" altLang="en-US" sz="3600" b="1" u="sng" dirty="0"/>
            </a:p>
          </p:txBody>
        </p:sp>
      </p:grpSp>
      <p:sp>
        <p:nvSpPr>
          <p:cNvPr id="4" name="矩形 3">
            <a:extLst>
              <a:ext uri="{FF2B5EF4-FFF2-40B4-BE49-F238E27FC236}">
                <a16:creationId xmlns:a16="http://schemas.microsoft.com/office/drawing/2014/main" id="{E9830DE7-ED9D-FF83-1757-32465CAA4981}"/>
              </a:ext>
            </a:extLst>
          </p:cNvPr>
          <p:cNvSpPr/>
          <p:nvPr/>
        </p:nvSpPr>
        <p:spPr>
          <a:xfrm>
            <a:off x="328372" y="271827"/>
            <a:ext cx="2954655" cy="923330"/>
          </a:xfrm>
          <a:prstGeom prst="rect">
            <a:avLst/>
          </a:prstGeom>
          <a:noFill/>
        </p:spPr>
        <p:txBody>
          <a:bodyPr wrap="none" lIns="91440" tIns="45720" rIns="91440" bIns="45720">
            <a:spAutoFit/>
          </a:bodyPr>
          <a:lstStyle/>
          <a:p>
            <a:pPr algn="ctr"/>
            <a:r>
              <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流程架構</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8949818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B6A4734-8799-5991-1622-E1A842F2A559}"/>
              </a:ext>
            </a:extLst>
          </p:cNvPr>
          <p:cNvSpPr>
            <a:spLocks noGrp="1"/>
          </p:cNvSpPr>
          <p:nvPr>
            <p:ph idx="1"/>
          </p:nvPr>
        </p:nvSpPr>
        <p:spPr>
          <a:xfrm>
            <a:off x="723900" y="1537798"/>
            <a:ext cx="10009864" cy="1631904"/>
          </a:xfrm>
        </p:spPr>
        <p:txBody>
          <a:bodyPr>
            <a:noAutofit/>
          </a:bodyPr>
          <a:lstStyle/>
          <a:p>
            <a:pPr marL="0" indent="0">
              <a:buNone/>
            </a:pPr>
            <a:r>
              <a:rPr lang="zh-TW" altLang="en-US" sz="5000" dirty="0">
                <a:latin typeface="Calibri Light" panose="020F0302020204030204" pitchFamily="34" charset="0"/>
                <a:ea typeface="微軟正黑體" panose="020B0604030504040204" pitchFamily="34" charset="-120"/>
              </a:rPr>
              <a:t>撰寫廣告文稿</a:t>
            </a:r>
            <a:endParaRPr lang="en-US" altLang="zh-TW" sz="5000" dirty="0">
              <a:latin typeface="Calibri Light" panose="020F0302020204030204" pitchFamily="34" charset="0"/>
              <a:ea typeface="微軟正黑體" panose="020B0604030504040204" pitchFamily="34" charset="-120"/>
            </a:endParaRPr>
          </a:p>
          <a:p>
            <a:pPr marL="0" indent="0">
              <a:buNone/>
            </a:pPr>
            <a:r>
              <a:rPr lang="zh-TW" altLang="en-US" sz="5000" dirty="0">
                <a:latin typeface="Calibri Light" panose="020F0302020204030204" pitchFamily="34" charset="0"/>
                <a:ea typeface="微軟正黑體" panose="020B0604030504040204" pitchFamily="34" charset="-120"/>
              </a:rPr>
              <a:t>您是否也有以下情況？</a:t>
            </a:r>
            <a:endParaRPr lang="en-US" altLang="zh-TW" sz="5000" dirty="0">
              <a:latin typeface="Calibri Light" panose="020F0302020204030204" pitchFamily="34" charset="0"/>
              <a:ea typeface="微軟正黑體" panose="020B0604030504040204" pitchFamily="34" charset="-120"/>
            </a:endParaRPr>
          </a:p>
        </p:txBody>
      </p:sp>
      <p:pic>
        <p:nvPicPr>
          <p:cNvPr id="8" name="圖片 7">
            <a:extLst>
              <a:ext uri="{FF2B5EF4-FFF2-40B4-BE49-F238E27FC236}">
                <a16:creationId xmlns:a16="http://schemas.microsoft.com/office/drawing/2014/main" id="{D160428D-BCAA-1129-2C64-EACADCE3C8F4}"/>
              </a:ext>
            </a:extLst>
          </p:cNvPr>
          <p:cNvPicPr>
            <a:picLocks noChangeAspect="1"/>
          </p:cNvPicPr>
          <p:nvPr/>
        </p:nvPicPr>
        <p:blipFill rotWithShape="1">
          <a:blip r:embed="rId2"/>
          <a:srcRect l="9489"/>
          <a:stretch/>
        </p:blipFill>
        <p:spPr>
          <a:xfrm>
            <a:off x="838200" y="3553776"/>
            <a:ext cx="3349925" cy="2530914"/>
          </a:xfrm>
          <a:prstGeom prst="rect">
            <a:avLst/>
          </a:prstGeom>
        </p:spPr>
      </p:pic>
      <p:sp>
        <p:nvSpPr>
          <p:cNvPr id="9" name="文字方塊 8">
            <a:extLst>
              <a:ext uri="{FF2B5EF4-FFF2-40B4-BE49-F238E27FC236}">
                <a16:creationId xmlns:a16="http://schemas.microsoft.com/office/drawing/2014/main" id="{4B88F128-191E-EA55-0569-91A9419B6BEC}"/>
              </a:ext>
            </a:extLst>
          </p:cNvPr>
          <p:cNvSpPr txBox="1"/>
          <p:nvPr/>
        </p:nvSpPr>
        <p:spPr>
          <a:xfrm>
            <a:off x="4015445" y="3525201"/>
            <a:ext cx="8154797" cy="2943563"/>
          </a:xfrm>
          <a:prstGeom prst="rect">
            <a:avLst/>
          </a:prstGeom>
          <a:noFill/>
        </p:spPr>
        <p:txBody>
          <a:bodyPr wrap="none" rtlCol="0">
            <a:spAutoFit/>
          </a:bodyPr>
          <a:lstStyle/>
          <a:p>
            <a:pPr marL="800100" lvl="1" indent="-342900">
              <a:lnSpc>
                <a:spcPct val="200000"/>
              </a:lnSpc>
              <a:buFont typeface="Arial" panose="020B0604020202020204" pitchFamily="34" charset="0"/>
              <a:buChar char="•"/>
            </a:pPr>
            <a:r>
              <a:rPr lang="zh-TW" altLang="en-US" sz="2400" dirty="0">
                <a:solidFill>
                  <a:srgbClr val="002060"/>
                </a:solidFill>
                <a:latin typeface="Calibri Light" panose="020F0302020204030204" pitchFamily="34" charset="0"/>
                <a:ea typeface="微軟正黑體" panose="020B0604030504040204" pitchFamily="34" charset="-120"/>
              </a:rPr>
              <a:t>使用哪些關鍵字？毫無頭緒、關鍵字下得不夠精準</a:t>
            </a:r>
            <a:r>
              <a:rPr lang="en-US" altLang="zh-TW" sz="2400" dirty="0">
                <a:solidFill>
                  <a:srgbClr val="002060"/>
                </a:solidFill>
                <a:latin typeface="Calibri Light" panose="020F0302020204030204" pitchFamily="34" charset="0"/>
                <a:ea typeface="微軟正黑體" panose="020B0604030504040204" pitchFamily="34" charset="-120"/>
              </a:rPr>
              <a:t>…</a:t>
            </a:r>
          </a:p>
          <a:p>
            <a:pPr marL="800100" lvl="1" indent="-342900">
              <a:lnSpc>
                <a:spcPct val="200000"/>
              </a:lnSpc>
              <a:buFont typeface="Arial" panose="020B0604020202020204" pitchFamily="34" charset="0"/>
              <a:buChar char="•"/>
            </a:pPr>
            <a:r>
              <a:rPr lang="zh-TW" altLang="en-US" sz="2400" dirty="0">
                <a:solidFill>
                  <a:srgbClr val="002060"/>
                </a:solidFill>
                <a:latin typeface="Calibri Light" panose="020F0302020204030204" pitchFamily="34" charset="0"/>
                <a:ea typeface="微軟正黑體" panose="020B0604030504040204" pitchFamily="34" charset="-120"/>
              </a:rPr>
              <a:t>撰文流程繁瑣</a:t>
            </a:r>
            <a:r>
              <a:rPr lang="en-US" altLang="zh-TW" sz="2400" dirty="0">
                <a:solidFill>
                  <a:srgbClr val="002060"/>
                </a:solidFill>
                <a:latin typeface="Calibri Light" panose="020F0302020204030204" pitchFamily="34" charset="0"/>
                <a:ea typeface="微軟正黑體" panose="020B0604030504040204" pitchFamily="34" charset="-120"/>
              </a:rPr>
              <a:t>(</a:t>
            </a:r>
            <a:r>
              <a:rPr lang="zh-TW" altLang="en-US" sz="2400" dirty="0">
                <a:solidFill>
                  <a:srgbClr val="002060"/>
                </a:solidFill>
                <a:latin typeface="Calibri Light" panose="020F0302020204030204" pitchFamily="34" charset="0"/>
                <a:ea typeface="微軟正黑體" panose="020B0604030504040204" pitchFamily="34" charset="-120"/>
              </a:rPr>
              <a:t>小編腦力激盪、上級主管再審核</a:t>
            </a:r>
            <a:r>
              <a:rPr lang="en-US" altLang="zh-TW" sz="2400" dirty="0">
                <a:solidFill>
                  <a:srgbClr val="002060"/>
                </a:solidFill>
                <a:latin typeface="Calibri Light" panose="020F0302020204030204" pitchFamily="34" charset="0"/>
                <a:ea typeface="微軟正黑體" panose="020B0604030504040204" pitchFamily="34" charset="-120"/>
              </a:rPr>
              <a:t>…)</a:t>
            </a:r>
          </a:p>
          <a:p>
            <a:pPr marL="800100" lvl="1" indent="-342900">
              <a:lnSpc>
                <a:spcPct val="200000"/>
              </a:lnSpc>
              <a:buFont typeface="Arial" panose="020B0604020202020204" pitchFamily="34" charset="0"/>
              <a:buChar char="•"/>
            </a:pPr>
            <a:r>
              <a:rPr lang="zh-TW" altLang="en-US" sz="2400" dirty="0">
                <a:solidFill>
                  <a:srgbClr val="002060"/>
                </a:solidFill>
                <a:latin typeface="Calibri Light" panose="020F0302020204030204" pitchFamily="34" charset="0"/>
                <a:ea typeface="微軟正黑體" panose="020B0604030504040204" pitchFamily="34" charset="-120"/>
              </a:rPr>
              <a:t>文稿品質好壞未知、響應度未知</a:t>
            </a:r>
            <a:endParaRPr lang="en-US" altLang="zh-TW" sz="2400" dirty="0">
              <a:solidFill>
                <a:srgbClr val="002060"/>
              </a:solidFill>
              <a:latin typeface="Calibri Light" panose="020F0302020204030204" pitchFamily="34" charset="0"/>
              <a:ea typeface="微軟正黑體" panose="020B0604030504040204" pitchFamily="34" charset="-120"/>
            </a:endParaRPr>
          </a:p>
          <a:p>
            <a:pPr>
              <a:lnSpc>
                <a:spcPct val="200000"/>
              </a:lnSpc>
            </a:pPr>
            <a:endParaRPr lang="zh-TW" altLang="en-US" sz="2400" dirty="0">
              <a:latin typeface="Calibri Light" panose="020F030202020403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FD41943A-8F76-5E65-EC4A-6F302D209ECD}"/>
              </a:ext>
            </a:extLst>
          </p:cNvPr>
          <p:cNvSpPr/>
          <p:nvPr/>
        </p:nvSpPr>
        <p:spPr>
          <a:xfrm>
            <a:off x="9037654" y="271827"/>
            <a:ext cx="2954655" cy="923330"/>
          </a:xfrm>
          <a:prstGeom prst="rect">
            <a:avLst/>
          </a:prstGeom>
          <a:noFill/>
        </p:spPr>
        <p:txBody>
          <a:bodyPr wrap="none" lIns="91440" tIns="45720" rIns="91440" bIns="45720">
            <a:spAutoFit/>
          </a:bodyPr>
          <a:lstStyle/>
          <a:p>
            <a:pPr algn="ctr"/>
            <a:r>
              <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專案動機</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矩形 9">
            <a:extLst>
              <a:ext uri="{FF2B5EF4-FFF2-40B4-BE49-F238E27FC236}">
                <a16:creationId xmlns:a16="http://schemas.microsoft.com/office/drawing/2014/main" id="{4DE32979-E056-649F-0F30-5F66CB5F3715}"/>
              </a:ext>
            </a:extLst>
          </p:cNvPr>
          <p:cNvSpPr/>
          <p:nvPr/>
        </p:nvSpPr>
        <p:spPr>
          <a:xfrm>
            <a:off x="328372" y="271827"/>
            <a:ext cx="2954655" cy="923330"/>
          </a:xfrm>
          <a:prstGeom prst="rect">
            <a:avLst/>
          </a:prstGeom>
          <a:noFill/>
        </p:spPr>
        <p:txBody>
          <a:bodyPr wrap="none" lIns="91440" tIns="45720" rIns="91440" bIns="45720">
            <a:spAutoFit/>
          </a:bodyPr>
          <a:lstStyle/>
          <a:p>
            <a:pPr algn="ctr"/>
            <a:r>
              <a:rPr lang="zh-TW" alt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專案動機</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962675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559880-91A2-002C-F43B-AC80412F853B}"/>
              </a:ext>
            </a:extLst>
          </p:cNvPr>
          <p:cNvSpPr>
            <a:spLocks noGrp="1"/>
          </p:cNvSpPr>
          <p:nvPr>
            <p:ph type="title"/>
          </p:nvPr>
        </p:nvSpPr>
        <p:spPr>
          <a:xfrm>
            <a:off x="471032" y="-86007"/>
            <a:ext cx="10515600" cy="1325563"/>
          </a:xfrm>
        </p:spPr>
        <p:txBody>
          <a:bodyPr>
            <a:normAutofit/>
          </a:bodyPr>
          <a:lstStyle/>
          <a:p>
            <a:r>
              <a:rPr lang="zh-TW" altLang="en-US" sz="4000" dirty="0">
                <a:latin typeface="Calibri Light" panose="020F0302020204030204" pitchFamily="34" charset="0"/>
                <a:ea typeface="微軟正黑體" panose="020B0604030504040204" pitchFamily="34" charset="-120"/>
              </a:rPr>
              <a:t>專案動機</a:t>
            </a:r>
          </a:p>
        </p:txBody>
      </p:sp>
      <p:sp>
        <p:nvSpPr>
          <p:cNvPr id="3" name="內容版面配置區 2">
            <a:extLst>
              <a:ext uri="{FF2B5EF4-FFF2-40B4-BE49-F238E27FC236}">
                <a16:creationId xmlns:a16="http://schemas.microsoft.com/office/drawing/2014/main" id="{7B6A4734-8799-5991-1622-E1A842F2A559}"/>
              </a:ext>
            </a:extLst>
          </p:cNvPr>
          <p:cNvSpPr>
            <a:spLocks noGrp="1"/>
          </p:cNvSpPr>
          <p:nvPr>
            <p:ph idx="1"/>
          </p:nvPr>
        </p:nvSpPr>
        <p:spPr>
          <a:xfrm>
            <a:off x="723900" y="1372906"/>
            <a:ext cx="10009864" cy="1631904"/>
          </a:xfrm>
        </p:spPr>
        <p:txBody>
          <a:bodyPr>
            <a:noAutofit/>
          </a:bodyPr>
          <a:lstStyle/>
          <a:p>
            <a:pPr marL="0" indent="0">
              <a:buNone/>
            </a:pPr>
            <a:r>
              <a:rPr lang="zh-TW" altLang="en-US" sz="5000" dirty="0">
                <a:latin typeface="Calibri Light" panose="020F0302020204030204" pitchFamily="34" charset="0"/>
                <a:ea typeface="微軟正黑體" panose="020B0604030504040204" pitchFamily="34" charset="-120"/>
              </a:rPr>
              <a:t>撰寫廣告文稿</a:t>
            </a:r>
            <a:endParaRPr lang="en-US" altLang="zh-TW" sz="5000" dirty="0">
              <a:latin typeface="Calibri Light" panose="020F0302020204030204" pitchFamily="34" charset="0"/>
              <a:ea typeface="微軟正黑體" panose="020B0604030504040204" pitchFamily="34" charset="-120"/>
            </a:endParaRPr>
          </a:p>
          <a:p>
            <a:pPr marL="0" indent="0">
              <a:buNone/>
            </a:pPr>
            <a:r>
              <a:rPr lang="zh-TW" altLang="en-US" sz="5000" dirty="0">
                <a:latin typeface="Calibri Light" panose="020F0302020204030204" pitchFamily="34" charset="0"/>
                <a:ea typeface="微軟正黑體" panose="020B0604030504040204" pitchFamily="34" charset="-120"/>
              </a:rPr>
              <a:t>您是否也有以下情況？</a:t>
            </a:r>
            <a:endParaRPr lang="en-US" altLang="zh-TW" sz="5000" dirty="0">
              <a:latin typeface="Calibri Light" panose="020F0302020204030204" pitchFamily="34" charset="0"/>
              <a:ea typeface="微軟正黑體" panose="020B0604030504040204" pitchFamily="34" charset="-120"/>
            </a:endParaRPr>
          </a:p>
        </p:txBody>
      </p:sp>
      <p:pic>
        <p:nvPicPr>
          <p:cNvPr id="8" name="圖片 7">
            <a:extLst>
              <a:ext uri="{FF2B5EF4-FFF2-40B4-BE49-F238E27FC236}">
                <a16:creationId xmlns:a16="http://schemas.microsoft.com/office/drawing/2014/main" id="{D160428D-BCAA-1129-2C64-EACADCE3C8F4}"/>
              </a:ext>
            </a:extLst>
          </p:cNvPr>
          <p:cNvPicPr>
            <a:picLocks noChangeAspect="1"/>
          </p:cNvPicPr>
          <p:nvPr/>
        </p:nvPicPr>
        <p:blipFill rotWithShape="1">
          <a:blip r:embed="rId2"/>
          <a:srcRect l="9489"/>
          <a:stretch/>
        </p:blipFill>
        <p:spPr>
          <a:xfrm>
            <a:off x="838200" y="3388884"/>
            <a:ext cx="3349925" cy="2530914"/>
          </a:xfrm>
          <a:prstGeom prst="rect">
            <a:avLst/>
          </a:prstGeom>
        </p:spPr>
      </p:pic>
      <p:sp>
        <p:nvSpPr>
          <p:cNvPr id="9" name="文字方塊 8">
            <a:extLst>
              <a:ext uri="{FF2B5EF4-FFF2-40B4-BE49-F238E27FC236}">
                <a16:creationId xmlns:a16="http://schemas.microsoft.com/office/drawing/2014/main" id="{4B88F128-191E-EA55-0569-91A9419B6BEC}"/>
              </a:ext>
            </a:extLst>
          </p:cNvPr>
          <p:cNvSpPr txBox="1"/>
          <p:nvPr/>
        </p:nvSpPr>
        <p:spPr>
          <a:xfrm>
            <a:off x="4015445" y="3360309"/>
            <a:ext cx="7976864" cy="2943563"/>
          </a:xfrm>
          <a:prstGeom prst="rect">
            <a:avLst/>
          </a:prstGeom>
          <a:noFill/>
        </p:spPr>
        <p:txBody>
          <a:bodyPr wrap="none" rtlCol="0">
            <a:spAutoFit/>
          </a:bodyPr>
          <a:lstStyle/>
          <a:p>
            <a:pPr marL="800100" lvl="1" indent="-342900">
              <a:lnSpc>
                <a:spcPct val="200000"/>
              </a:lnSpc>
              <a:buFont typeface="Arial" panose="020B0604020202020204" pitchFamily="34" charset="0"/>
              <a:buChar char="•"/>
            </a:pPr>
            <a:r>
              <a:rPr lang="zh-TW" altLang="en-US" sz="2400" dirty="0">
                <a:latin typeface="Calibri Light" panose="020F0302020204030204" pitchFamily="34" charset="0"/>
                <a:ea typeface="微軟正黑體" panose="020B0604030504040204" pitchFamily="34" charset="-120"/>
              </a:rPr>
              <a:t>使用哪些關鍵字？毫無頭緒、關鍵字下得不夠精準</a:t>
            </a:r>
            <a:r>
              <a:rPr lang="en-US" altLang="zh-TW" sz="2400" dirty="0">
                <a:latin typeface="Calibri Light" panose="020F0302020204030204" pitchFamily="34" charset="0"/>
                <a:ea typeface="微軟正黑體" panose="020B0604030504040204" pitchFamily="34" charset="-120"/>
              </a:rPr>
              <a:t>…</a:t>
            </a:r>
          </a:p>
          <a:p>
            <a:pPr marL="800100" lvl="1" indent="-342900">
              <a:lnSpc>
                <a:spcPct val="200000"/>
              </a:lnSpc>
              <a:buFont typeface="Arial" panose="020B0604020202020204" pitchFamily="34" charset="0"/>
              <a:buChar char="•"/>
            </a:pPr>
            <a:r>
              <a:rPr lang="zh-TW" altLang="en-US" sz="2400" dirty="0">
                <a:latin typeface="Calibri Light" panose="020F0302020204030204" pitchFamily="34" charset="0"/>
                <a:ea typeface="微軟正黑體" panose="020B0604030504040204" pitchFamily="34" charset="-120"/>
              </a:rPr>
              <a:t>人力資源利用 </a:t>
            </a:r>
            <a:r>
              <a:rPr lang="en-US" altLang="zh-TW" sz="2400" dirty="0">
                <a:latin typeface="Calibri Light" panose="020F0302020204030204" pitchFamily="34" charset="0"/>
                <a:ea typeface="微軟正黑體" panose="020B0604030504040204" pitchFamily="34" charset="-120"/>
              </a:rPr>
              <a:t>(</a:t>
            </a:r>
            <a:r>
              <a:rPr lang="zh-TW" altLang="en-US" sz="2400" dirty="0">
                <a:latin typeface="Calibri Light" panose="020F0302020204030204" pitchFamily="34" charset="0"/>
                <a:ea typeface="微軟正黑體" panose="020B0604030504040204" pitchFamily="34" charset="-120"/>
              </a:rPr>
              <a:t>小編腦力激盪、上級主管再審核</a:t>
            </a:r>
            <a:r>
              <a:rPr lang="en-US" altLang="zh-TW" sz="2400" dirty="0">
                <a:latin typeface="Calibri Light" panose="020F0302020204030204" pitchFamily="34" charset="0"/>
                <a:ea typeface="微軟正黑體" panose="020B0604030504040204" pitchFamily="34" charset="-120"/>
              </a:rPr>
              <a:t>…)</a:t>
            </a:r>
          </a:p>
          <a:p>
            <a:pPr marL="800100" lvl="1" indent="-342900">
              <a:lnSpc>
                <a:spcPct val="200000"/>
              </a:lnSpc>
              <a:buFont typeface="Arial" panose="020B0604020202020204" pitchFamily="34" charset="0"/>
              <a:buChar char="•"/>
            </a:pPr>
            <a:r>
              <a:rPr lang="zh-TW" altLang="en-US" sz="2400" dirty="0">
                <a:latin typeface="Calibri Light" panose="020F0302020204030204" pitchFamily="34" charset="0"/>
                <a:ea typeface="微軟正黑體" panose="020B0604030504040204" pitchFamily="34" charset="-120"/>
              </a:rPr>
              <a:t>文稿品質好壞未知、響應度未知</a:t>
            </a:r>
            <a:endParaRPr lang="en-US" altLang="zh-TW" sz="2400" dirty="0">
              <a:latin typeface="Calibri Light" panose="020F0302020204030204" pitchFamily="34" charset="0"/>
              <a:ea typeface="微軟正黑體" panose="020B0604030504040204" pitchFamily="34" charset="-120"/>
            </a:endParaRPr>
          </a:p>
          <a:p>
            <a:pPr>
              <a:lnSpc>
                <a:spcPct val="200000"/>
              </a:lnSpc>
            </a:pPr>
            <a:endParaRPr lang="zh-TW" altLang="en-US" sz="2400" dirty="0">
              <a:latin typeface="Calibri Light" panose="020F0302020204030204" pitchFamily="34" charset="0"/>
              <a:ea typeface="微軟正黑體" panose="020B0604030504040204" pitchFamily="34" charset="-120"/>
            </a:endParaRPr>
          </a:p>
        </p:txBody>
      </p:sp>
    </p:spTree>
    <p:extLst>
      <p:ext uri="{BB962C8B-B14F-4D97-AF65-F5344CB8AC3E}">
        <p14:creationId xmlns:p14="http://schemas.microsoft.com/office/powerpoint/2010/main" val="32479730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F22901-CC0D-AA4A-2FFB-B2357947B102}"/>
              </a:ext>
            </a:extLst>
          </p:cNvPr>
          <p:cNvSpPr>
            <a:spLocks noGrp="1"/>
          </p:cNvSpPr>
          <p:nvPr>
            <p:ph type="title"/>
          </p:nvPr>
        </p:nvSpPr>
        <p:spPr>
          <a:xfrm>
            <a:off x="333375" y="-9523"/>
            <a:ext cx="10168128" cy="1179576"/>
          </a:xfrm>
        </p:spPr>
        <p:txBody>
          <a:bodyPr>
            <a:normAutofit/>
          </a:bodyPr>
          <a:lstStyle/>
          <a:p>
            <a:r>
              <a:rPr lang="zh-TW" altLang="en-US" sz="4000" dirty="0"/>
              <a:t>核心功能實現</a:t>
            </a:r>
          </a:p>
        </p:txBody>
      </p:sp>
      <p:graphicFrame>
        <p:nvGraphicFramePr>
          <p:cNvPr id="5" name="內容版面配置區 2">
            <a:extLst>
              <a:ext uri="{FF2B5EF4-FFF2-40B4-BE49-F238E27FC236}">
                <a16:creationId xmlns:a16="http://schemas.microsoft.com/office/drawing/2014/main" id="{B6304F88-D94A-1F24-B3CA-DC1ECACD7B7E}"/>
              </a:ext>
            </a:extLst>
          </p:cNvPr>
          <p:cNvGraphicFramePr>
            <a:graphicFrameLocks noGrp="1"/>
          </p:cNvGraphicFramePr>
          <p:nvPr>
            <p:ph idx="1"/>
            <p:extLst>
              <p:ext uri="{D42A27DB-BD31-4B8C-83A1-F6EECF244321}">
                <p14:modId xmlns:p14="http://schemas.microsoft.com/office/powerpoint/2010/main" val="3283034828"/>
              </p:ext>
            </p:extLst>
          </p:nvPr>
        </p:nvGraphicFramePr>
        <p:xfrm>
          <a:off x="704664" y="962959"/>
          <a:ext cx="10250235" cy="5235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DBD108BE-9C2A-6D7D-712A-6196428BA2A2}"/>
              </a:ext>
            </a:extLst>
          </p:cNvPr>
          <p:cNvSpPr/>
          <p:nvPr/>
        </p:nvSpPr>
        <p:spPr>
          <a:xfrm>
            <a:off x="9037656" y="271827"/>
            <a:ext cx="2954655" cy="923330"/>
          </a:xfrm>
          <a:prstGeom prst="rect">
            <a:avLst/>
          </a:prstGeom>
          <a:noFill/>
        </p:spPr>
        <p:txBody>
          <a:bodyPr wrap="none" lIns="91440" tIns="45720" rIns="91440" bIns="45720">
            <a:spAutoFit/>
          </a:bodyPr>
          <a:lstStyle/>
          <a:p>
            <a:pPr algn="ctr"/>
            <a:r>
              <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核心功能</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6043484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資料庫圖表 4">
            <a:extLst>
              <a:ext uri="{FF2B5EF4-FFF2-40B4-BE49-F238E27FC236}">
                <a16:creationId xmlns:a16="http://schemas.microsoft.com/office/drawing/2014/main" id="{C6FD20FC-5EE4-0EB5-8631-564E64796AFC}"/>
              </a:ext>
            </a:extLst>
          </p:cNvPr>
          <p:cNvGraphicFramePr/>
          <p:nvPr/>
        </p:nvGraphicFramePr>
        <p:xfrm>
          <a:off x="937390" y="467917"/>
          <a:ext cx="10317220" cy="611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標題 1">
            <a:extLst>
              <a:ext uri="{FF2B5EF4-FFF2-40B4-BE49-F238E27FC236}">
                <a16:creationId xmlns:a16="http://schemas.microsoft.com/office/drawing/2014/main" id="{FDF86C57-71A6-4FEA-9C96-64A5FE91EED4}"/>
              </a:ext>
            </a:extLst>
          </p:cNvPr>
          <p:cNvSpPr txBox="1">
            <a:spLocks/>
          </p:cNvSpPr>
          <p:nvPr/>
        </p:nvSpPr>
        <p:spPr>
          <a:xfrm>
            <a:off x="235680" y="275167"/>
            <a:ext cx="2374170" cy="698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dirty="0">
                <a:latin typeface="Calibri Light" panose="020F0302020204030204" pitchFamily="34" charset="0"/>
                <a:ea typeface="微軟正黑體" panose="020B0604030504040204" pitchFamily="34" charset="-120"/>
              </a:rPr>
              <a:t>流程架構</a:t>
            </a:r>
          </a:p>
        </p:txBody>
      </p:sp>
      <p:sp>
        <p:nvSpPr>
          <p:cNvPr id="8" name="矩形 7">
            <a:extLst>
              <a:ext uri="{FF2B5EF4-FFF2-40B4-BE49-F238E27FC236}">
                <a16:creationId xmlns:a16="http://schemas.microsoft.com/office/drawing/2014/main" id="{CB7F5736-E3ED-44AF-99FA-85C9F6A8945D}"/>
              </a:ext>
            </a:extLst>
          </p:cNvPr>
          <p:cNvSpPr/>
          <p:nvPr/>
        </p:nvSpPr>
        <p:spPr>
          <a:xfrm>
            <a:off x="4387840" y="1162405"/>
            <a:ext cx="3416320" cy="646331"/>
          </a:xfrm>
          <a:prstGeom prst="rect">
            <a:avLst/>
          </a:prstGeom>
        </p:spPr>
        <p:txBody>
          <a:bodyPr wrap="none">
            <a:spAutoFit/>
          </a:bodyPr>
          <a:lstStyle/>
          <a:p>
            <a:pPr lvl="0"/>
            <a:r>
              <a:rPr lang="zh-TW" altLang="zh-TW" sz="3600" b="1" dirty="0">
                <a:latin typeface="Calibri Light" panose="020F0302020204030204" pitchFamily="34" charset="0"/>
                <a:ea typeface="微軟正黑體" panose="020B0604030504040204" pitchFamily="34" charset="-120"/>
              </a:rPr>
              <a:t>熱搜關鍵字萃取</a:t>
            </a:r>
            <a:endParaRPr lang="zh-TW" altLang="en-US" sz="3600" b="1" dirty="0"/>
          </a:p>
        </p:txBody>
      </p:sp>
    </p:spTree>
    <p:extLst>
      <p:ext uri="{BB962C8B-B14F-4D97-AF65-F5344CB8AC3E}">
        <p14:creationId xmlns:p14="http://schemas.microsoft.com/office/powerpoint/2010/main" val="32360383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資料庫圖表 4">
            <a:extLst>
              <a:ext uri="{FF2B5EF4-FFF2-40B4-BE49-F238E27FC236}">
                <a16:creationId xmlns:a16="http://schemas.microsoft.com/office/drawing/2014/main" id="{C6FD20FC-5EE4-0EB5-8631-564E64796AFC}"/>
              </a:ext>
            </a:extLst>
          </p:cNvPr>
          <p:cNvGraphicFramePr/>
          <p:nvPr>
            <p:extLst>
              <p:ext uri="{D42A27DB-BD31-4B8C-83A1-F6EECF244321}">
                <p14:modId xmlns:p14="http://schemas.microsoft.com/office/powerpoint/2010/main" val="2267286718"/>
              </p:ext>
            </p:extLst>
          </p:nvPr>
        </p:nvGraphicFramePr>
        <p:xfrm>
          <a:off x="937390" y="467917"/>
          <a:ext cx="10317220" cy="611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標題 1">
            <a:extLst>
              <a:ext uri="{FF2B5EF4-FFF2-40B4-BE49-F238E27FC236}">
                <a16:creationId xmlns:a16="http://schemas.microsoft.com/office/drawing/2014/main" id="{FDF86C57-71A6-4FEA-9C96-64A5FE91EED4}"/>
              </a:ext>
            </a:extLst>
          </p:cNvPr>
          <p:cNvSpPr txBox="1">
            <a:spLocks/>
          </p:cNvSpPr>
          <p:nvPr/>
        </p:nvSpPr>
        <p:spPr>
          <a:xfrm>
            <a:off x="235680" y="275167"/>
            <a:ext cx="2374170" cy="698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dirty="0">
                <a:latin typeface="Calibri Light" panose="020F0302020204030204" pitchFamily="34" charset="0"/>
                <a:ea typeface="微軟正黑體" panose="020B0604030504040204" pitchFamily="34" charset="-120"/>
              </a:rPr>
              <a:t>流程架構</a:t>
            </a:r>
          </a:p>
        </p:txBody>
      </p:sp>
      <p:sp>
        <p:nvSpPr>
          <p:cNvPr id="8" name="矩形 7">
            <a:extLst>
              <a:ext uri="{FF2B5EF4-FFF2-40B4-BE49-F238E27FC236}">
                <a16:creationId xmlns:a16="http://schemas.microsoft.com/office/drawing/2014/main" id="{CB7F5736-E3ED-44AF-99FA-85C9F6A8945D}"/>
              </a:ext>
            </a:extLst>
          </p:cNvPr>
          <p:cNvSpPr/>
          <p:nvPr/>
        </p:nvSpPr>
        <p:spPr>
          <a:xfrm>
            <a:off x="3926175" y="1116106"/>
            <a:ext cx="4339650" cy="646331"/>
          </a:xfrm>
          <a:prstGeom prst="rect">
            <a:avLst/>
          </a:prstGeom>
        </p:spPr>
        <p:txBody>
          <a:bodyPr wrap="none">
            <a:spAutoFit/>
          </a:bodyPr>
          <a:lstStyle/>
          <a:p>
            <a:pPr lvl="0"/>
            <a:r>
              <a:rPr lang="zh-TW" altLang="en-US" sz="3600" b="1" dirty="0">
                <a:latin typeface="Calibri Light" panose="020F0302020204030204" pitchFamily="34" charset="0"/>
                <a:ea typeface="微軟正黑體" panose="020B0604030504040204" pitchFamily="34" charset="-120"/>
              </a:rPr>
              <a:t>文稿生成＆評分系統</a:t>
            </a:r>
            <a:endParaRPr lang="zh-TW" altLang="en-US" sz="3600" b="1" dirty="0"/>
          </a:p>
        </p:txBody>
      </p:sp>
    </p:spTree>
    <p:extLst>
      <p:ext uri="{BB962C8B-B14F-4D97-AF65-F5344CB8AC3E}">
        <p14:creationId xmlns:p14="http://schemas.microsoft.com/office/powerpoint/2010/main" val="4766518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F22901-CC0D-AA4A-2FFB-B2357947B102}"/>
              </a:ext>
            </a:extLst>
          </p:cNvPr>
          <p:cNvSpPr>
            <a:spLocks noGrp="1"/>
          </p:cNvSpPr>
          <p:nvPr>
            <p:ph type="title"/>
          </p:nvPr>
        </p:nvSpPr>
        <p:spPr>
          <a:xfrm>
            <a:off x="333375" y="-9523"/>
            <a:ext cx="10168128" cy="1179576"/>
          </a:xfrm>
        </p:spPr>
        <p:txBody>
          <a:bodyPr>
            <a:normAutofit/>
          </a:bodyPr>
          <a:lstStyle/>
          <a:p>
            <a:r>
              <a:rPr lang="zh-TW" altLang="en-US" sz="4000" dirty="0"/>
              <a:t>核心功能實現</a:t>
            </a:r>
          </a:p>
        </p:txBody>
      </p:sp>
      <p:graphicFrame>
        <p:nvGraphicFramePr>
          <p:cNvPr id="5" name="內容版面配置區 2">
            <a:extLst>
              <a:ext uri="{FF2B5EF4-FFF2-40B4-BE49-F238E27FC236}">
                <a16:creationId xmlns:a16="http://schemas.microsoft.com/office/drawing/2014/main" id="{B6304F88-D94A-1F24-B3CA-DC1ECACD7B7E}"/>
              </a:ext>
            </a:extLst>
          </p:cNvPr>
          <p:cNvGraphicFramePr>
            <a:graphicFrameLocks noGrp="1"/>
          </p:cNvGraphicFramePr>
          <p:nvPr>
            <p:ph idx="1"/>
            <p:extLst>
              <p:ext uri="{D42A27DB-BD31-4B8C-83A1-F6EECF244321}">
                <p14:modId xmlns:p14="http://schemas.microsoft.com/office/powerpoint/2010/main" val="3598754777"/>
              </p:ext>
            </p:extLst>
          </p:nvPr>
        </p:nvGraphicFramePr>
        <p:xfrm>
          <a:off x="970882" y="1101856"/>
          <a:ext cx="10250235" cy="5235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3284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F22901-CC0D-AA4A-2FFB-B2357947B102}"/>
              </a:ext>
            </a:extLst>
          </p:cNvPr>
          <p:cNvSpPr>
            <a:spLocks noGrp="1"/>
          </p:cNvSpPr>
          <p:nvPr>
            <p:ph type="title"/>
          </p:nvPr>
        </p:nvSpPr>
        <p:spPr>
          <a:xfrm>
            <a:off x="419100" y="-103456"/>
            <a:ext cx="10515600" cy="1325563"/>
          </a:xfrm>
        </p:spPr>
        <p:txBody>
          <a:bodyPr>
            <a:normAutofit/>
          </a:bodyPr>
          <a:lstStyle/>
          <a:p>
            <a:r>
              <a:rPr lang="zh-TW" altLang="en-US" sz="4000" kern="1200" dirty="0">
                <a:solidFill>
                  <a:schemeClr val="tx1"/>
                </a:solidFill>
                <a:latin typeface="Calibri Light" panose="020F0302020204030204" pitchFamily="34" charset="0"/>
                <a:ea typeface="微軟正黑體" panose="020B0604030504040204" pitchFamily="34" charset="-120"/>
              </a:rPr>
              <a:t>目的</a:t>
            </a:r>
            <a:endParaRPr lang="zh-TW" altLang="en-US" sz="4000" dirty="0">
              <a:latin typeface="Calibri Light" panose="020F0302020204030204" pitchFamily="34" charset="0"/>
              <a:ea typeface="微軟正黑體" panose="020B0604030504040204" pitchFamily="34" charset="-120"/>
            </a:endParaRPr>
          </a:p>
        </p:txBody>
      </p:sp>
      <p:sp>
        <p:nvSpPr>
          <p:cNvPr id="28" name="矩形: 圓角 27">
            <a:extLst>
              <a:ext uri="{FF2B5EF4-FFF2-40B4-BE49-F238E27FC236}">
                <a16:creationId xmlns:a16="http://schemas.microsoft.com/office/drawing/2014/main" id="{3DC1B812-829C-F017-E88F-4C4588977564}"/>
              </a:ext>
            </a:extLst>
          </p:cNvPr>
          <p:cNvSpPr/>
          <p:nvPr/>
        </p:nvSpPr>
        <p:spPr>
          <a:xfrm>
            <a:off x="942975" y="1860282"/>
            <a:ext cx="10306050" cy="923925"/>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zh-TW" altLang="zh-TW" sz="2400" dirty="0">
                <a:solidFill>
                  <a:schemeClr val="tx1"/>
                </a:solidFill>
                <a:latin typeface="Calibri Light" panose="020F0302020204030204" pitchFamily="34" charset="0"/>
                <a:ea typeface="微軟正黑體" panose="020B0604030504040204" pitchFamily="34" charset="-120"/>
              </a:rPr>
              <a:t>為使用者產出指定領域</a:t>
            </a:r>
            <a:r>
              <a:rPr lang="en-US" altLang="zh-TW" sz="2400" dirty="0">
                <a:solidFill>
                  <a:schemeClr val="tx1"/>
                </a:solidFill>
                <a:latin typeface="Calibri Light" panose="020F0302020204030204" pitchFamily="34" charset="0"/>
                <a:ea typeface="微軟正黑體" panose="020B0604030504040204" pitchFamily="34" charset="-120"/>
              </a:rPr>
              <a:t>(</a:t>
            </a:r>
            <a:r>
              <a:rPr lang="zh-TW" altLang="zh-TW" sz="2400" dirty="0">
                <a:solidFill>
                  <a:schemeClr val="tx1"/>
                </a:solidFill>
                <a:latin typeface="Calibri Light" panose="020F0302020204030204" pitchFamily="34" charset="0"/>
                <a:ea typeface="微軟正黑體" panose="020B0604030504040204" pitchFamily="34" charset="-120"/>
              </a:rPr>
              <a:t>如</a:t>
            </a:r>
            <a:r>
              <a:rPr lang="en-US" altLang="zh-TW" sz="2400" dirty="0">
                <a:solidFill>
                  <a:schemeClr val="tx1"/>
                </a:solidFill>
                <a:latin typeface="Calibri Light" panose="020F0302020204030204" pitchFamily="34" charset="0"/>
                <a:ea typeface="微軟正黑體" panose="020B0604030504040204" pitchFamily="34" charset="-120"/>
              </a:rPr>
              <a:t>:</a:t>
            </a:r>
            <a:r>
              <a:rPr lang="zh-TW" altLang="zh-TW" sz="2400" dirty="0">
                <a:solidFill>
                  <a:schemeClr val="tx1"/>
                </a:solidFill>
                <a:latin typeface="Calibri Light" panose="020F0302020204030204" pitchFamily="34" charset="0"/>
                <a:ea typeface="微軟正黑體" panose="020B0604030504040204" pitchFamily="34" charset="-120"/>
              </a:rPr>
              <a:t> 化妝品、筆電</a:t>
            </a:r>
            <a:r>
              <a:rPr lang="en-US" altLang="zh-TW" sz="2400" dirty="0">
                <a:solidFill>
                  <a:schemeClr val="tx1"/>
                </a:solidFill>
                <a:latin typeface="Calibri Light" panose="020F0302020204030204" pitchFamily="34" charset="0"/>
                <a:ea typeface="微軟正黑體" panose="020B0604030504040204" pitchFamily="34" charset="-120"/>
              </a:rPr>
              <a:t>…)</a:t>
            </a:r>
            <a:r>
              <a:rPr lang="zh-TW" altLang="zh-TW" sz="2400" dirty="0">
                <a:solidFill>
                  <a:schemeClr val="tx1"/>
                </a:solidFill>
                <a:latin typeface="Calibri Light" panose="020F0302020204030204" pitchFamily="34" charset="0"/>
                <a:ea typeface="微軟正黑體" panose="020B0604030504040204" pitchFamily="34" charset="-120"/>
              </a:rPr>
              <a:t>關鍵字建議</a:t>
            </a:r>
            <a:endParaRPr lang="en-US" altLang="zh-TW" sz="2400" dirty="0">
              <a:solidFill>
                <a:schemeClr val="tx1"/>
              </a:solidFill>
              <a:latin typeface="Calibri Light" panose="020F0302020204030204" pitchFamily="34" charset="0"/>
              <a:ea typeface="微軟正黑體" panose="020B0604030504040204" pitchFamily="34" charset="-120"/>
            </a:endParaRPr>
          </a:p>
        </p:txBody>
      </p:sp>
      <p:sp>
        <p:nvSpPr>
          <p:cNvPr id="29" name="矩形: 圓角 28">
            <a:extLst>
              <a:ext uri="{FF2B5EF4-FFF2-40B4-BE49-F238E27FC236}">
                <a16:creationId xmlns:a16="http://schemas.microsoft.com/office/drawing/2014/main" id="{7F272969-4614-8540-7A9A-8EAA26DC3FF9}"/>
              </a:ext>
            </a:extLst>
          </p:cNvPr>
          <p:cNvSpPr/>
          <p:nvPr/>
        </p:nvSpPr>
        <p:spPr>
          <a:xfrm>
            <a:off x="942975" y="3355707"/>
            <a:ext cx="10306050" cy="923925"/>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zh-TW" altLang="en-US" sz="2400" dirty="0">
                <a:solidFill>
                  <a:schemeClr val="tx1"/>
                </a:solidFill>
                <a:latin typeface="Calibri Light" panose="020F0302020204030204" pitchFamily="34" charset="0"/>
                <a:ea typeface="微軟正黑體" panose="020B0604030504040204" pitchFamily="34" charset="-120"/>
              </a:rPr>
              <a:t>結合</a:t>
            </a:r>
            <a:r>
              <a:rPr lang="en-US" altLang="zh-TW" sz="2400" dirty="0">
                <a:solidFill>
                  <a:schemeClr val="tx1"/>
                </a:solidFill>
                <a:latin typeface="Calibri Light" panose="020F0302020204030204" pitchFamily="34" charset="0"/>
                <a:ea typeface="微軟正黑體" panose="020B0604030504040204" pitchFamily="34" charset="-120"/>
              </a:rPr>
              <a:t>Open AI API</a:t>
            </a:r>
            <a:r>
              <a:rPr lang="zh-TW" altLang="en-US" sz="2400" dirty="0">
                <a:solidFill>
                  <a:schemeClr val="tx1"/>
                </a:solidFill>
                <a:latin typeface="Calibri Light" panose="020F0302020204030204" pitchFamily="34" charset="0"/>
                <a:ea typeface="微軟正黑體" panose="020B0604030504040204" pitchFamily="34" charset="-120"/>
              </a:rPr>
              <a:t>自動生成客製化優質文稿，減少人力資源利用</a:t>
            </a:r>
          </a:p>
        </p:txBody>
      </p:sp>
      <p:sp>
        <p:nvSpPr>
          <p:cNvPr id="30" name="矩形: 圓角 29">
            <a:extLst>
              <a:ext uri="{FF2B5EF4-FFF2-40B4-BE49-F238E27FC236}">
                <a16:creationId xmlns:a16="http://schemas.microsoft.com/office/drawing/2014/main" id="{8A2E87BE-3007-2A60-D6E1-3541FF44CB0C}"/>
              </a:ext>
            </a:extLst>
          </p:cNvPr>
          <p:cNvSpPr/>
          <p:nvPr/>
        </p:nvSpPr>
        <p:spPr>
          <a:xfrm>
            <a:off x="942975" y="4851132"/>
            <a:ext cx="10306050" cy="923925"/>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zh-TW" altLang="en-US" sz="2400" dirty="0">
                <a:solidFill>
                  <a:schemeClr val="tx1"/>
                </a:solidFill>
                <a:latin typeface="Calibri Light" panose="020F0302020204030204" pitchFamily="34" charset="0"/>
                <a:ea typeface="微軟正黑體" panose="020B0604030504040204" pitchFamily="34" charset="-120"/>
              </a:rPr>
              <a:t>以高響應度優質文章為標準，判讀個人文稿品質好壞</a:t>
            </a:r>
          </a:p>
        </p:txBody>
      </p:sp>
      <p:sp>
        <p:nvSpPr>
          <p:cNvPr id="33" name="箭號: 向下 32">
            <a:extLst>
              <a:ext uri="{FF2B5EF4-FFF2-40B4-BE49-F238E27FC236}">
                <a16:creationId xmlns:a16="http://schemas.microsoft.com/office/drawing/2014/main" id="{905674A6-68D5-34CB-BB7A-990B60956142}"/>
              </a:ext>
            </a:extLst>
          </p:cNvPr>
          <p:cNvSpPr/>
          <p:nvPr/>
        </p:nvSpPr>
        <p:spPr>
          <a:xfrm>
            <a:off x="10277475" y="2600325"/>
            <a:ext cx="647700" cy="755382"/>
          </a:xfrm>
          <a:prstGeom prst="downArrow">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ea typeface="微軟正黑體" panose="020B0604030504040204" pitchFamily="34" charset="-120"/>
            </a:endParaRPr>
          </a:p>
        </p:txBody>
      </p:sp>
      <p:sp>
        <p:nvSpPr>
          <p:cNvPr id="34" name="箭號: 向下 33">
            <a:extLst>
              <a:ext uri="{FF2B5EF4-FFF2-40B4-BE49-F238E27FC236}">
                <a16:creationId xmlns:a16="http://schemas.microsoft.com/office/drawing/2014/main" id="{3F07A70E-1CD8-CDA2-4439-9D0AE24A6E2B}"/>
              </a:ext>
            </a:extLst>
          </p:cNvPr>
          <p:cNvSpPr/>
          <p:nvPr/>
        </p:nvSpPr>
        <p:spPr>
          <a:xfrm>
            <a:off x="10277475" y="4095750"/>
            <a:ext cx="647700" cy="755382"/>
          </a:xfrm>
          <a:prstGeom prst="downArrow">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ea typeface="微軟正黑體" panose="020B0604030504040204" pitchFamily="34" charset="-120"/>
            </a:endParaRPr>
          </a:p>
        </p:txBody>
      </p:sp>
    </p:spTree>
    <p:extLst>
      <p:ext uri="{BB962C8B-B14F-4D97-AF65-F5344CB8AC3E}">
        <p14:creationId xmlns:p14="http://schemas.microsoft.com/office/powerpoint/2010/main" val="1319592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网络爬虫图片-网络爬虫素材-网络爬虫插画-摄图新视界">
            <a:extLst>
              <a:ext uri="{FF2B5EF4-FFF2-40B4-BE49-F238E27FC236}">
                <a16:creationId xmlns:a16="http://schemas.microsoft.com/office/drawing/2014/main" id="{B1342231-62D3-A03D-5F0B-A39125DDA8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5663" y="833824"/>
            <a:ext cx="1112424" cy="11709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資料庫圖表 4">
            <a:extLst>
              <a:ext uri="{FF2B5EF4-FFF2-40B4-BE49-F238E27FC236}">
                <a16:creationId xmlns:a16="http://schemas.microsoft.com/office/drawing/2014/main" id="{C6FD20FC-5EE4-0EB5-8631-564E64796AFC}"/>
              </a:ext>
            </a:extLst>
          </p:cNvPr>
          <p:cNvGraphicFramePr/>
          <p:nvPr/>
        </p:nvGraphicFramePr>
        <p:xfrm>
          <a:off x="2405557" y="1772335"/>
          <a:ext cx="7720313" cy="4575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ow to Do Keyword Research – SEO Trends of 2021">
            <a:extLst>
              <a:ext uri="{FF2B5EF4-FFF2-40B4-BE49-F238E27FC236}">
                <a16:creationId xmlns:a16="http://schemas.microsoft.com/office/drawing/2014/main" id="{D9CED916-48B1-93F3-5D4A-9B562355D2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5568" y="974085"/>
            <a:ext cx="1760290" cy="925572"/>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9E24F8F6-AE2F-EA6C-A9FA-101051E002AD}"/>
              </a:ext>
            </a:extLst>
          </p:cNvPr>
          <p:cNvPicPr>
            <a:picLocks noChangeAspect="1"/>
          </p:cNvPicPr>
          <p:nvPr/>
        </p:nvPicPr>
        <p:blipFill rotWithShape="1">
          <a:blip r:embed="rId9"/>
          <a:srcRect r="7674"/>
          <a:stretch/>
        </p:blipFill>
        <p:spPr>
          <a:xfrm>
            <a:off x="2932012" y="974084"/>
            <a:ext cx="1760290" cy="890455"/>
          </a:xfrm>
          <a:prstGeom prst="rect">
            <a:avLst/>
          </a:prstGeom>
        </p:spPr>
      </p:pic>
      <p:pic>
        <p:nvPicPr>
          <p:cNvPr id="1030" name="Picture 6" descr="Video - Free marketing icons">
            <a:extLst>
              <a:ext uri="{FF2B5EF4-FFF2-40B4-BE49-F238E27FC236}">
                <a16:creationId xmlns:a16="http://schemas.microsoft.com/office/drawing/2014/main" id="{05997CD1-A576-9BE2-54CB-B69357B37B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7526" y="2943308"/>
            <a:ext cx="516273" cy="5162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xt text file extension symbol - Free interface icons">
            <a:extLst>
              <a:ext uri="{FF2B5EF4-FFF2-40B4-BE49-F238E27FC236}">
                <a16:creationId xmlns:a16="http://schemas.microsoft.com/office/drawing/2014/main" id="{F0B1E37E-A961-A346-E2F5-B179E56DFA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67681" y="2950421"/>
            <a:ext cx="516273" cy="5162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Lei-Cai/NLP-jieba: 结巴中文分词">
            <a:extLst>
              <a:ext uri="{FF2B5EF4-FFF2-40B4-BE49-F238E27FC236}">
                <a16:creationId xmlns:a16="http://schemas.microsoft.com/office/drawing/2014/main" id="{CB0187F0-7767-8229-44F2-DFDB42E967F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41342"/>
          <a:stretch/>
        </p:blipFill>
        <p:spPr bwMode="auto">
          <a:xfrm>
            <a:off x="5385568" y="3062859"/>
            <a:ext cx="1760290" cy="5162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mment utiliser TF-IDF pour le référencement">
            <a:extLst>
              <a:ext uri="{FF2B5EF4-FFF2-40B4-BE49-F238E27FC236}">
                <a16:creationId xmlns:a16="http://schemas.microsoft.com/office/drawing/2014/main" id="{96F0E6B5-5B2C-C4CB-8B37-A8FAE9CC55F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46" t="12648" r="-446" b="25322"/>
          <a:stretch/>
        </p:blipFill>
        <p:spPr bwMode="auto">
          <a:xfrm>
            <a:off x="3225651" y="2985288"/>
            <a:ext cx="1173011" cy="48140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anking - Free seo and web icons">
            <a:extLst>
              <a:ext uri="{FF2B5EF4-FFF2-40B4-BE49-F238E27FC236}">
                <a16:creationId xmlns:a16="http://schemas.microsoft.com/office/drawing/2014/main" id="{F8ED74AC-3206-4EB6-5F29-07A95D71B0E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2629" y="4649128"/>
            <a:ext cx="594445" cy="5944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Keyword Research Icon PNG Images, Vectors Free Download - Pngtree">
            <a:extLst>
              <a:ext uri="{FF2B5EF4-FFF2-40B4-BE49-F238E27FC236}">
                <a16:creationId xmlns:a16="http://schemas.microsoft.com/office/drawing/2014/main" id="{4E8B475F-A1C9-F6B5-618D-E761FF2C9FB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96912" y="4649127"/>
            <a:ext cx="594446" cy="5944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port - Free seo and web icons">
            <a:extLst>
              <a:ext uri="{FF2B5EF4-FFF2-40B4-BE49-F238E27FC236}">
                <a16:creationId xmlns:a16="http://schemas.microsoft.com/office/drawing/2014/main" id="{703AA209-35BF-D168-FF0D-5F99C9DF08E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7065" y="4664076"/>
            <a:ext cx="598793" cy="59879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ckaged and custom services | FileHold">
            <a:extLst>
              <a:ext uri="{FF2B5EF4-FFF2-40B4-BE49-F238E27FC236}">
                <a16:creationId xmlns:a16="http://schemas.microsoft.com/office/drawing/2014/main" id="{E08BDB9A-7AD9-90E7-3FC9-62A4A1D992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8709" y="4802632"/>
            <a:ext cx="383082" cy="38308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rofessional Icon - Free PNG &amp; SVG 197051 - Noun Project">
            <a:extLst>
              <a:ext uri="{FF2B5EF4-FFF2-40B4-BE49-F238E27FC236}">
                <a16:creationId xmlns:a16="http://schemas.microsoft.com/office/drawing/2014/main" id="{0EC1D4EC-6146-A40B-CB0E-F93906112DE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3908" y="4570170"/>
            <a:ext cx="748011" cy="7480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676D381-2E67-2132-9905-31DB08FC6D1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04067" y="4751008"/>
            <a:ext cx="1605068" cy="434706"/>
          </a:xfrm>
          <a:prstGeom prst="rect">
            <a:avLst/>
          </a:prstGeom>
          <a:noFill/>
          <a:extLst>
            <a:ext uri="{909E8E84-426E-40DD-AFC4-6F175D3DCCD1}">
              <a14:hiddenFill xmlns:a14="http://schemas.microsoft.com/office/drawing/2010/main">
                <a:solidFill>
                  <a:srgbClr val="FFFFFF"/>
                </a:solidFill>
              </a14:hiddenFill>
            </a:ext>
          </a:extLst>
        </p:spPr>
      </p:pic>
      <p:sp>
        <p:nvSpPr>
          <p:cNvPr id="17" name="標題 1">
            <a:extLst>
              <a:ext uri="{FF2B5EF4-FFF2-40B4-BE49-F238E27FC236}">
                <a16:creationId xmlns:a16="http://schemas.microsoft.com/office/drawing/2014/main" id="{FDF86C57-71A6-4FEA-9C96-64A5FE91EED4}"/>
              </a:ext>
            </a:extLst>
          </p:cNvPr>
          <p:cNvSpPr txBox="1">
            <a:spLocks/>
          </p:cNvSpPr>
          <p:nvPr/>
        </p:nvSpPr>
        <p:spPr>
          <a:xfrm>
            <a:off x="235680" y="275167"/>
            <a:ext cx="2374170" cy="698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000" dirty="0">
                <a:latin typeface="Calibri Light" panose="020F0302020204030204" pitchFamily="34" charset="0"/>
                <a:ea typeface="微軟正黑體" panose="020B0604030504040204" pitchFamily="34" charset="-120"/>
              </a:rPr>
              <a:t>流程架構</a:t>
            </a:r>
          </a:p>
        </p:txBody>
      </p:sp>
      <p:cxnSp>
        <p:nvCxnSpPr>
          <p:cNvPr id="6" name="直線接點 5">
            <a:extLst>
              <a:ext uri="{FF2B5EF4-FFF2-40B4-BE49-F238E27FC236}">
                <a16:creationId xmlns:a16="http://schemas.microsoft.com/office/drawing/2014/main" id="{7B54EE16-E4D4-4C3F-BABD-1BAED304F19A}"/>
              </a:ext>
            </a:extLst>
          </p:cNvPr>
          <p:cNvCxnSpPr>
            <a:cxnSpLocks/>
          </p:cNvCxnSpPr>
          <p:nvPr/>
        </p:nvCxnSpPr>
        <p:spPr>
          <a:xfrm>
            <a:off x="650929" y="4633993"/>
            <a:ext cx="1126726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B7F5736-E3ED-44AF-99FA-85C9F6A8945D}"/>
              </a:ext>
            </a:extLst>
          </p:cNvPr>
          <p:cNvSpPr/>
          <p:nvPr/>
        </p:nvSpPr>
        <p:spPr>
          <a:xfrm>
            <a:off x="282790" y="2701893"/>
            <a:ext cx="1973617" cy="369332"/>
          </a:xfrm>
          <a:prstGeom prst="rect">
            <a:avLst/>
          </a:prstGeom>
        </p:spPr>
        <p:txBody>
          <a:bodyPr wrap="none">
            <a:spAutoFit/>
          </a:bodyPr>
          <a:lstStyle/>
          <a:p>
            <a:pPr lvl="0"/>
            <a:r>
              <a:rPr lang="en-US" altLang="zh-TW" dirty="0">
                <a:latin typeface="Calibri Light" panose="020F0302020204030204" pitchFamily="34" charset="0"/>
                <a:ea typeface="微軟正黑體" panose="020B0604030504040204" pitchFamily="34" charset="-120"/>
              </a:rPr>
              <a:t>1.</a:t>
            </a:r>
            <a:r>
              <a:rPr lang="zh-TW" altLang="zh-TW" dirty="0">
                <a:latin typeface="Calibri Light" panose="020F0302020204030204" pitchFamily="34" charset="0"/>
                <a:ea typeface="微軟正黑體" panose="020B0604030504040204" pitchFamily="34" charset="-120"/>
              </a:rPr>
              <a:t>熱搜關鍵字萃取</a:t>
            </a:r>
            <a:endParaRPr lang="zh-TW" altLang="en-US" dirty="0"/>
          </a:p>
        </p:txBody>
      </p:sp>
      <p:sp>
        <p:nvSpPr>
          <p:cNvPr id="9" name="矩形 8">
            <a:extLst>
              <a:ext uri="{FF2B5EF4-FFF2-40B4-BE49-F238E27FC236}">
                <a16:creationId xmlns:a16="http://schemas.microsoft.com/office/drawing/2014/main" id="{5446E71D-CDF8-4395-A427-5F88645B58B5}"/>
              </a:ext>
            </a:extLst>
          </p:cNvPr>
          <p:cNvSpPr/>
          <p:nvPr/>
        </p:nvSpPr>
        <p:spPr>
          <a:xfrm>
            <a:off x="360583" y="5057636"/>
            <a:ext cx="2202847" cy="369332"/>
          </a:xfrm>
          <a:prstGeom prst="rect">
            <a:avLst/>
          </a:prstGeom>
        </p:spPr>
        <p:txBody>
          <a:bodyPr wrap="none">
            <a:spAutoFit/>
          </a:bodyPr>
          <a:lstStyle/>
          <a:p>
            <a:pPr lvl="0">
              <a:lnSpc>
                <a:spcPct val="100000"/>
              </a:lnSpc>
              <a:defRPr b="1"/>
            </a:pPr>
            <a:r>
              <a:rPr lang="en-US" altLang="zh-TW" dirty="0">
                <a:latin typeface="Calibri Light" panose="020F0302020204030204" pitchFamily="34" charset="0"/>
                <a:ea typeface="微軟正黑體" panose="020B0604030504040204" pitchFamily="34" charset="-120"/>
              </a:rPr>
              <a:t>2.</a:t>
            </a:r>
            <a:r>
              <a:rPr lang="zh-TW" altLang="zh-TW" dirty="0">
                <a:latin typeface="Calibri Light" panose="020F0302020204030204" pitchFamily="34" charset="0"/>
                <a:ea typeface="微軟正黑體" panose="020B0604030504040204" pitchFamily="34" charset="-120"/>
              </a:rPr>
              <a:t>自動生成廣告文稿</a:t>
            </a:r>
            <a:endParaRPr lang="en-US" altLang="zh-TW" dirty="0">
              <a:latin typeface="Calibri Light" panose="020F0302020204030204" pitchFamily="34" charset="0"/>
              <a:ea typeface="微軟正黑體" panose="020B0604030504040204" pitchFamily="34" charset="-120"/>
            </a:endParaRPr>
          </a:p>
        </p:txBody>
      </p:sp>
    </p:spTree>
    <p:extLst>
      <p:ext uri="{BB962C8B-B14F-4D97-AF65-F5344CB8AC3E}">
        <p14:creationId xmlns:p14="http://schemas.microsoft.com/office/powerpoint/2010/main" val="13464434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8">
            <a:extLst>
              <a:ext uri="{FF2B5EF4-FFF2-40B4-BE49-F238E27FC236}">
                <a16:creationId xmlns:a16="http://schemas.microsoft.com/office/drawing/2014/main" id="{A99DEFAC-1BF9-4931-9733-6C383C0406D6}"/>
              </a:ext>
            </a:extLst>
          </p:cNvPr>
          <p:cNvCxnSpPr/>
          <p:nvPr/>
        </p:nvCxnSpPr>
        <p:spPr>
          <a:xfrm>
            <a:off x="5828928" y="0"/>
            <a:ext cx="0" cy="68580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 name="Group 1">
            <a:extLst>
              <a:ext uri="{FF2B5EF4-FFF2-40B4-BE49-F238E27FC236}">
                <a16:creationId xmlns:a16="http://schemas.microsoft.com/office/drawing/2014/main" id="{5C44F887-33C3-437B-ACC9-A51307CC9386}"/>
              </a:ext>
            </a:extLst>
          </p:cNvPr>
          <p:cNvGrpSpPr/>
          <p:nvPr/>
        </p:nvGrpSpPr>
        <p:grpSpPr>
          <a:xfrm>
            <a:off x="2155672" y="2529837"/>
            <a:ext cx="1458180" cy="1663040"/>
            <a:chOff x="1856520" y="2834333"/>
            <a:chExt cx="1458180" cy="1663040"/>
          </a:xfrm>
        </p:grpSpPr>
        <p:sp>
          <p:nvSpPr>
            <p:cNvPr id="6" name="Freeform: Shape 2">
              <a:extLst>
                <a:ext uri="{FF2B5EF4-FFF2-40B4-BE49-F238E27FC236}">
                  <a16:creationId xmlns:a16="http://schemas.microsoft.com/office/drawing/2014/main" id="{CC6BD2F8-AEB7-4AAF-80BF-5D049F5FAE40}"/>
                </a:ext>
              </a:extLst>
            </p:cNvPr>
            <p:cNvSpPr>
              <a:spLocks/>
            </p:cNvSpPr>
            <p:nvPr/>
          </p:nvSpPr>
          <p:spPr bwMode="auto">
            <a:xfrm>
              <a:off x="1856520" y="2834333"/>
              <a:ext cx="1458180" cy="166304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tx2"/>
            </a:solidFill>
            <a:ln w="28575">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7" name="Freeform: Shape 3">
              <a:extLst>
                <a:ext uri="{FF2B5EF4-FFF2-40B4-BE49-F238E27FC236}">
                  <a16:creationId xmlns:a16="http://schemas.microsoft.com/office/drawing/2014/main" id="{230737FF-AA11-4C1C-B652-A7B2EDCF222D}"/>
                </a:ext>
              </a:extLst>
            </p:cNvPr>
            <p:cNvSpPr>
              <a:spLocks noChangeAspect="1"/>
            </p:cNvSpPr>
            <p:nvPr/>
          </p:nvSpPr>
          <p:spPr bwMode="auto">
            <a:xfrm>
              <a:off x="2330879" y="3400302"/>
              <a:ext cx="497910" cy="531102"/>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10" name="TextBox 6">
            <a:extLst>
              <a:ext uri="{FF2B5EF4-FFF2-40B4-BE49-F238E27FC236}">
                <a16:creationId xmlns:a16="http://schemas.microsoft.com/office/drawing/2014/main" id="{F0152416-1EF9-4318-9F8B-BA7BAEC5A788}"/>
              </a:ext>
            </a:extLst>
          </p:cNvPr>
          <p:cNvSpPr txBox="1"/>
          <p:nvPr/>
        </p:nvSpPr>
        <p:spPr>
          <a:xfrm>
            <a:off x="3613852" y="2933964"/>
            <a:ext cx="1296144" cy="615553"/>
          </a:xfrm>
          <a:prstGeom prst="rect">
            <a:avLst/>
          </a:prstGeom>
          <a:noFill/>
        </p:spPr>
        <p:txBody>
          <a:bodyPr wrap="square" lIns="0" tIns="0" rIns="0" bIns="0" anchor="ctr" anchorCtr="1">
            <a:normAutofit/>
          </a:bodyPr>
          <a:lstStyle/>
          <a:p>
            <a:pPr algn="ctr"/>
            <a:r>
              <a:rPr lang="zh-TW" altLang="en-US" sz="4000" b="1" dirty="0">
                <a:solidFill>
                  <a:schemeClr val="tx2"/>
                </a:solidFill>
                <a:latin typeface="微软雅黑" panose="020B0503020204020204" pitchFamily="34" charset="-122"/>
                <a:ea typeface="微软雅黑" panose="020B0503020204020204" pitchFamily="34" charset="-122"/>
              </a:rPr>
              <a:t>目錄</a:t>
            </a:r>
            <a:endParaRPr lang="zh-CN" altLang="en-US" sz="4000" b="1" dirty="0">
              <a:solidFill>
                <a:schemeClr val="tx2"/>
              </a:solidFill>
              <a:latin typeface="微软雅黑" panose="020B0503020204020204" pitchFamily="34" charset="-122"/>
              <a:ea typeface="微软雅黑" panose="020B0503020204020204" pitchFamily="34" charset="-122"/>
            </a:endParaRPr>
          </a:p>
        </p:txBody>
      </p:sp>
      <p:grpSp>
        <p:nvGrpSpPr>
          <p:cNvPr id="11" name="组合 8">
            <a:extLst>
              <a:ext uri="{FF2B5EF4-FFF2-40B4-BE49-F238E27FC236}">
                <a16:creationId xmlns:a16="http://schemas.microsoft.com/office/drawing/2014/main" id="{587E4D9C-1E30-49E7-94D1-2DB763CCCB14}"/>
              </a:ext>
            </a:extLst>
          </p:cNvPr>
          <p:cNvGrpSpPr/>
          <p:nvPr/>
        </p:nvGrpSpPr>
        <p:grpSpPr>
          <a:xfrm>
            <a:off x="5498213" y="1032406"/>
            <a:ext cx="4577486" cy="769470"/>
            <a:chOff x="5110587" y="1100049"/>
            <a:chExt cx="4577486" cy="769470"/>
          </a:xfrm>
        </p:grpSpPr>
        <p:sp>
          <p:nvSpPr>
            <p:cNvPr id="12" name="Freeform: Shape 10">
              <a:extLst>
                <a:ext uri="{FF2B5EF4-FFF2-40B4-BE49-F238E27FC236}">
                  <a16:creationId xmlns:a16="http://schemas.microsoft.com/office/drawing/2014/main" id="{091E43AF-6D29-4CD9-99CB-7DB97FFA85FB}"/>
                </a:ext>
              </a:extLst>
            </p:cNvPr>
            <p:cNvSpPr>
              <a:spLocks/>
            </p:cNvSpPr>
            <p:nvPr/>
          </p:nvSpPr>
          <p:spPr bwMode="auto">
            <a:xfrm>
              <a:off x="5110587" y="1100049"/>
              <a:ext cx="674682" cy="76947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accent1">
                <a:lumMod val="100000"/>
              </a:schemeClr>
            </a:solidFill>
            <a:ln w="28575">
              <a:noFill/>
            </a:ln>
          </p:spPr>
          <p:txBody>
            <a:bodyPr vert="horz" wrap="none" lIns="91440" tIns="45720" rIns="91440" bIns="45720" anchor="ctr" anchorCtr="1" compatLnSpc="1">
              <a:prstTxWarp prst="textNoShape">
                <a:avLst/>
              </a:prstTxWarp>
              <a:norm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01</a:t>
              </a:r>
            </a:p>
          </p:txBody>
        </p:sp>
        <p:sp>
          <p:nvSpPr>
            <p:cNvPr id="14" name="TextBox 16">
              <a:extLst>
                <a:ext uri="{FF2B5EF4-FFF2-40B4-BE49-F238E27FC236}">
                  <a16:creationId xmlns:a16="http://schemas.microsoft.com/office/drawing/2014/main" id="{205A2625-E2FF-4BB6-810C-6AFF063E2A34}"/>
                </a:ext>
              </a:extLst>
            </p:cNvPr>
            <p:cNvSpPr txBox="1"/>
            <p:nvPr/>
          </p:nvSpPr>
          <p:spPr>
            <a:xfrm>
              <a:off x="6122610" y="1311792"/>
              <a:ext cx="3565463" cy="345983"/>
            </a:xfrm>
            <a:prstGeom prst="rect">
              <a:avLst/>
            </a:prstGeom>
            <a:noFill/>
          </p:spPr>
          <p:txBody>
            <a:bodyPr wrap="none" lIns="0" tIns="0" rIns="0" bIns="0" anchor="b" anchorCtr="0">
              <a:normAutofit/>
            </a:bodyPr>
            <a:lstStyle/>
            <a:p>
              <a:r>
                <a:rPr lang="zh-TW" altLang="en-US" b="1" dirty="0">
                  <a:solidFill>
                    <a:schemeClr val="accent1">
                      <a:lumMod val="100000"/>
                    </a:schemeClr>
                  </a:solidFill>
                  <a:latin typeface="微软雅黑" panose="020B0503020204020204" pitchFamily="34" charset="-122"/>
                  <a:ea typeface="微软雅黑" panose="020B0503020204020204" pitchFamily="34" charset="-122"/>
                </a:rPr>
                <a:t>動機、目的、功能介紹及架構</a:t>
              </a:r>
              <a:endParaRPr lang="zh-CN" altLang="en-US" b="1" dirty="0">
                <a:solidFill>
                  <a:schemeClr val="accent1">
                    <a:lumMod val="100000"/>
                  </a:schemeClr>
                </a:solidFill>
                <a:latin typeface="微软雅黑" panose="020B0503020204020204" pitchFamily="34" charset="-122"/>
                <a:ea typeface="微软雅黑" panose="020B0503020204020204" pitchFamily="34" charset="-122"/>
              </a:endParaRPr>
            </a:p>
          </p:txBody>
        </p:sp>
      </p:grpSp>
      <p:grpSp>
        <p:nvGrpSpPr>
          <p:cNvPr id="16" name="组合 13">
            <a:extLst>
              <a:ext uri="{FF2B5EF4-FFF2-40B4-BE49-F238E27FC236}">
                <a16:creationId xmlns:a16="http://schemas.microsoft.com/office/drawing/2014/main" id="{1461CD0C-BCAB-48F5-92D6-21291204561E}"/>
              </a:ext>
            </a:extLst>
          </p:cNvPr>
          <p:cNvGrpSpPr/>
          <p:nvPr/>
        </p:nvGrpSpPr>
        <p:grpSpPr>
          <a:xfrm>
            <a:off x="5498213" y="2328550"/>
            <a:ext cx="4577486" cy="769470"/>
            <a:chOff x="5110587" y="2396193"/>
            <a:chExt cx="4577486" cy="769470"/>
          </a:xfrm>
        </p:grpSpPr>
        <p:sp>
          <p:nvSpPr>
            <p:cNvPr id="17" name="Freeform: Shape 11">
              <a:extLst>
                <a:ext uri="{FF2B5EF4-FFF2-40B4-BE49-F238E27FC236}">
                  <a16:creationId xmlns:a16="http://schemas.microsoft.com/office/drawing/2014/main" id="{03077B54-75FE-4562-8FBA-2733F505CB91}"/>
                </a:ext>
              </a:extLst>
            </p:cNvPr>
            <p:cNvSpPr>
              <a:spLocks/>
            </p:cNvSpPr>
            <p:nvPr/>
          </p:nvSpPr>
          <p:spPr bwMode="auto">
            <a:xfrm>
              <a:off x="5110587" y="2396193"/>
              <a:ext cx="674682" cy="76947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accent2">
                <a:lumMod val="100000"/>
              </a:schemeClr>
            </a:solidFill>
            <a:ln w="28575">
              <a:noFill/>
            </a:ln>
          </p:spPr>
          <p:txBody>
            <a:bodyPr vert="horz" wrap="none" lIns="91440" tIns="45720" rIns="91440" bIns="45720" anchor="ctr" anchorCtr="1" compatLnSpc="1">
              <a:prstTxWarp prst="textNoShape">
                <a:avLst/>
              </a:prstTxWarp>
              <a:norm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02</a:t>
              </a:r>
            </a:p>
          </p:txBody>
        </p:sp>
        <p:sp>
          <p:nvSpPr>
            <p:cNvPr id="19" name="TextBox 19">
              <a:extLst>
                <a:ext uri="{FF2B5EF4-FFF2-40B4-BE49-F238E27FC236}">
                  <a16:creationId xmlns:a16="http://schemas.microsoft.com/office/drawing/2014/main" id="{E80C3143-0FD9-41F7-BA14-884216130494}"/>
                </a:ext>
              </a:extLst>
            </p:cNvPr>
            <p:cNvSpPr txBox="1"/>
            <p:nvPr/>
          </p:nvSpPr>
          <p:spPr>
            <a:xfrm>
              <a:off x="6122610" y="2613285"/>
              <a:ext cx="3565463" cy="345983"/>
            </a:xfrm>
            <a:prstGeom prst="rect">
              <a:avLst/>
            </a:prstGeom>
            <a:noFill/>
          </p:spPr>
          <p:txBody>
            <a:bodyPr wrap="none" lIns="0" tIns="0" rIns="0" bIns="0" anchor="b" anchorCtr="0">
              <a:normAutofit/>
            </a:bodyPr>
            <a:lstStyle/>
            <a:p>
              <a:r>
                <a:rPr lang="zh-TW" altLang="en-US" b="1" dirty="0">
                  <a:solidFill>
                    <a:schemeClr val="accent2">
                      <a:lumMod val="100000"/>
                    </a:schemeClr>
                  </a:solidFill>
                  <a:latin typeface="微软雅黑" panose="020B0503020204020204" pitchFamily="34" charset="-122"/>
                  <a:ea typeface="微软雅黑" panose="020B0503020204020204" pitchFamily="34" charset="-122"/>
                </a:rPr>
                <a:t>熱搜關鍵字萃取</a:t>
              </a:r>
              <a:endParaRPr lang="zh-CN" altLang="en-US" b="1" dirty="0">
                <a:solidFill>
                  <a:schemeClr val="accent2">
                    <a:lumMod val="100000"/>
                  </a:schemeClr>
                </a:solidFill>
                <a:latin typeface="微软雅黑" panose="020B0503020204020204" pitchFamily="34" charset="-122"/>
                <a:ea typeface="微软雅黑" panose="020B0503020204020204" pitchFamily="34" charset="-122"/>
              </a:endParaRPr>
            </a:p>
          </p:txBody>
        </p:sp>
      </p:grpSp>
      <p:grpSp>
        <p:nvGrpSpPr>
          <p:cNvPr id="21" name="组合 18">
            <a:extLst>
              <a:ext uri="{FF2B5EF4-FFF2-40B4-BE49-F238E27FC236}">
                <a16:creationId xmlns:a16="http://schemas.microsoft.com/office/drawing/2014/main" id="{E2241F95-AB33-450D-8D95-05020FB43680}"/>
              </a:ext>
            </a:extLst>
          </p:cNvPr>
          <p:cNvGrpSpPr/>
          <p:nvPr/>
        </p:nvGrpSpPr>
        <p:grpSpPr>
          <a:xfrm>
            <a:off x="5498213" y="3624694"/>
            <a:ext cx="4577485" cy="769470"/>
            <a:chOff x="5110587" y="3692337"/>
            <a:chExt cx="4577485" cy="769470"/>
          </a:xfrm>
        </p:grpSpPr>
        <p:sp>
          <p:nvSpPr>
            <p:cNvPr id="22" name="Freeform: Shape 12">
              <a:extLst>
                <a:ext uri="{FF2B5EF4-FFF2-40B4-BE49-F238E27FC236}">
                  <a16:creationId xmlns:a16="http://schemas.microsoft.com/office/drawing/2014/main" id="{48235A15-263D-40FC-AEAD-E236231406CC}"/>
                </a:ext>
              </a:extLst>
            </p:cNvPr>
            <p:cNvSpPr>
              <a:spLocks/>
            </p:cNvSpPr>
            <p:nvPr/>
          </p:nvSpPr>
          <p:spPr bwMode="auto">
            <a:xfrm>
              <a:off x="5110587" y="3692337"/>
              <a:ext cx="674682" cy="76947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accent3">
                <a:lumMod val="100000"/>
              </a:schemeClr>
            </a:solidFill>
            <a:ln w="28575">
              <a:noFill/>
            </a:ln>
          </p:spPr>
          <p:txBody>
            <a:bodyPr vert="horz" wrap="none" lIns="91440" tIns="45720" rIns="91440" bIns="45720" anchor="ctr" anchorCtr="1" compatLnSpc="1">
              <a:prstTxWarp prst="textNoShape">
                <a:avLst/>
              </a:prstTxWarp>
              <a:norm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03</a:t>
              </a:r>
            </a:p>
          </p:txBody>
        </p:sp>
        <p:sp>
          <p:nvSpPr>
            <p:cNvPr id="24" name="TextBox 22">
              <a:extLst>
                <a:ext uri="{FF2B5EF4-FFF2-40B4-BE49-F238E27FC236}">
                  <a16:creationId xmlns:a16="http://schemas.microsoft.com/office/drawing/2014/main" id="{3BC84158-3A5A-406A-B137-0FAD68EA4CD5}"/>
                </a:ext>
              </a:extLst>
            </p:cNvPr>
            <p:cNvSpPr txBox="1"/>
            <p:nvPr/>
          </p:nvSpPr>
          <p:spPr>
            <a:xfrm>
              <a:off x="6122609" y="3898731"/>
              <a:ext cx="3565463" cy="345983"/>
            </a:xfrm>
            <a:prstGeom prst="rect">
              <a:avLst/>
            </a:prstGeom>
            <a:noFill/>
          </p:spPr>
          <p:txBody>
            <a:bodyPr wrap="none" lIns="0" tIns="0" rIns="0" bIns="0" anchor="b" anchorCtr="0">
              <a:normAutofit/>
            </a:bodyPr>
            <a:lstStyle/>
            <a:p>
              <a:r>
                <a:rPr lang="zh-TW" altLang="en-US" b="1" dirty="0">
                  <a:solidFill>
                    <a:schemeClr val="accent3">
                      <a:lumMod val="100000"/>
                    </a:schemeClr>
                  </a:solidFill>
                  <a:latin typeface="微软雅黑" panose="020B0503020204020204" pitchFamily="34" charset="-122"/>
                  <a:ea typeface="微软雅黑" panose="020B0503020204020204" pitchFamily="34" charset="-122"/>
                </a:rPr>
                <a:t>廣告文稿評分系統</a:t>
              </a:r>
              <a:endParaRPr lang="zh-CN" altLang="en-US" b="1" dirty="0">
                <a:solidFill>
                  <a:schemeClr val="accent3">
                    <a:lumMod val="100000"/>
                  </a:schemeClr>
                </a:solidFill>
                <a:latin typeface="微软雅黑" panose="020B0503020204020204" pitchFamily="34" charset="-122"/>
                <a:ea typeface="微软雅黑" panose="020B0503020204020204" pitchFamily="34" charset="-122"/>
              </a:endParaRPr>
            </a:p>
          </p:txBody>
        </p:sp>
      </p:grpSp>
      <p:grpSp>
        <p:nvGrpSpPr>
          <p:cNvPr id="26" name="组合 23">
            <a:extLst>
              <a:ext uri="{FF2B5EF4-FFF2-40B4-BE49-F238E27FC236}">
                <a16:creationId xmlns:a16="http://schemas.microsoft.com/office/drawing/2014/main" id="{F0781048-A26F-44B4-908D-A0A0B38846C8}"/>
              </a:ext>
            </a:extLst>
          </p:cNvPr>
          <p:cNvGrpSpPr/>
          <p:nvPr/>
        </p:nvGrpSpPr>
        <p:grpSpPr>
          <a:xfrm>
            <a:off x="5498213" y="4920838"/>
            <a:ext cx="4577485" cy="769470"/>
            <a:chOff x="5110587" y="4988481"/>
            <a:chExt cx="4577485" cy="769470"/>
          </a:xfrm>
        </p:grpSpPr>
        <p:sp>
          <p:nvSpPr>
            <p:cNvPr id="27" name="Freeform: Shape 13">
              <a:extLst>
                <a:ext uri="{FF2B5EF4-FFF2-40B4-BE49-F238E27FC236}">
                  <a16:creationId xmlns:a16="http://schemas.microsoft.com/office/drawing/2014/main" id="{9F5A4FE3-7D65-462D-AF03-2EEB070CD86C}"/>
                </a:ext>
              </a:extLst>
            </p:cNvPr>
            <p:cNvSpPr>
              <a:spLocks/>
            </p:cNvSpPr>
            <p:nvPr/>
          </p:nvSpPr>
          <p:spPr bwMode="auto">
            <a:xfrm>
              <a:off x="5110587" y="4988481"/>
              <a:ext cx="674682" cy="769470"/>
            </a:xfrm>
            <a:custGeom>
              <a:avLst/>
              <a:gdLst>
                <a:gd name="T0" fmla="*/ 573 w 1146"/>
                <a:gd name="T1" fmla="*/ 0 h 1307"/>
                <a:gd name="T2" fmla="*/ 1146 w 1146"/>
                <a:gd name="T3" fmla="*/ 287 h 1307"/>
                <a:gd name="T4" fmla="*/ 1146 w 1146"/>
                <a:gd name="T5" fmla="*/ 1021 h 1307"/>
                <a:gd name="T6" fmla="*/ 573 w 1146"/>
                <a:gd name="T7" fmla="*/ 1307 h 1307"/>
                <a:gd name="T8" fmla="*/ 0 w 1146"/>
                <a:gd name="T9" fmla="*/ 1021 h 1307"/>
                <a:gd name="T10" fmla="*/ 0 w 1146"/>
                <a:gd name="T11" fmla="*/ 287 h 1307"/>
                <a:gd name="T12" fmla="*/ 573 w 1146"/>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1146" h="1307">
                  <a:moveTo>
                    <a:pt x="573" y="0"/>
                  </a:moveTo>
                  <a:lnTo>
                    <a:pt x="1146" y="287"/>
                  </a:lnTo>
                  <a:lnTo>
                    <a:pt x="1146" y="1021"/>
                  </a:lnTo>
                  <a:lnTo>
                    <a:pt x="573" y="1307"/>
                  </a:lnTo>
                  <a:lnTo>
                    <a:pt x="0" y="1021"/>
                  </a:lnTo>
                  <a:lnTo>
                    <a:pt x="0" y="287"/>
                  </a:lnTo>
                  <a:lnTo>
                    <a:pt x="573" y="0"/>
                  </a:lnTo>
                  <a:close/>
                </a:path>
              </a:pathLst>
            </a:custGeom>
            <a:solidFill>
              <a:schemeClr val="accent4">
                <a:lumMod val="100000"/>
              </a:schemeClr>
            </a:solidFill>
            <a:ln w="28575">
              <a:noFill/>
            </a:ln>
          </p:spPr>
          <p:txBody>
            <a:bodyPr vert="horz" wrap="none" lIns="91440" tIns="45720" rIns="91440" bIns="45720" anchor="ctr" anchorCtr="1" compatLnSpc="1">
              <a:prstTxWarp prst="textNoShape">
                <a:avLst/>
              </a:prstTxWarp>
              <a:norm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04</a:t>
              </a:r>
            </a:p>
          </p:txBody>
        </p:sp>
        <p:sp>
          <p:nvSpPr>
            <p:cNvPr id="29" name="TextBox 25">
              <a:extLst>
                <a:ext uri="{FF2B5EF4-FFF2-40B4-BE49-F238E27FC236}">
                  <a16:creationId xmlns:a16="http://schemas.microsoft.com/office/drawing/2014/main" id="{54E529FC-5ABA-444F-A5EE-1A5C2F6F7CFD}"/>
                </a:ext>
              </a:extLst>
            </p:cNvPr>
            <p:cNvSpPr txBox="1"/>
            <p:nvPr/>
          </p:nvSpPr>
          <p:spPr>
            <a:xfrm>
              <a:off x="6122609" y="5200224"/>
              <a:ext cx="3565463" cy="345983"/>
            </a:xfrm>
            <a:prstGeom prst="rect">
              <a:avLst/>
            </a:prstGeom>
            <a:noFill/>
          </p:spPr>
          <p:txBody>
            <a:bodyPr wrap="none" lIns="0" tIns="0" rIns="0" bIns="0" anchor="b" anchorCtr="0">
              <a:normAutofit/>
            </a:bodyPr>
            <a:lstStyle/>
            <a:p>
              <a:r>
                <a:rPr lang="zh-TW" altLang="en-US" b="1" dirty="0">
                  <a:solidFill>
                    <a:schemeClr val="accent4">
                      <a:lumMod val="100000"/>
                    </a:schemeClr>
                  </a:solidFill>
                  <a:latin typeface="微软雅黑" panose="020B0503020204020204" pitchFamily="34" charset="-122"/>
                  <a:ea typeface="微软雅黑" panose="020B0503020204020204" pitchFamily="34" charset="-122"/>
                </a:rPr>
                <a:t>發現問題</a:t>
              </a:r>
              <a:endParaRPr lang="zh-CN" altLang="en-US" b="1" dirty="0">
                <a:solidFill>
                  <a:schemeClr val="accent4">
                    <a:lumMod val="10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5184228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1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1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51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1000">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14:bounceEnd="51000">
                                          <p:cBhvr additive="base">
                                            <p:cTn id="11" dur="1000" fill="hold"/>
                                            <p:tgtEl>
                                              <p:spTgt spid="16"/>
                                            </p:tgtEl>
                                            <p:attrNameLst>
                                              <p:attrName>ppt_x</p:attrName>
                                            </p:attrNameLst>
                                          </p:cBhvr>
                                          <p:tavLst>
                                            <p:tav tm="0">
                                              <p:val>
                                                <p:strVal val="#ppt_x"/>
                                              </p:val>
                                            </p:tav>
                                            <p:tav tm="100000">
                                              <p:val>
                                                <p:strVal val="#ppt_x"/>
                                              </p:val>
                                            </p:tav>
                                          </p:tavLst>
                                        </p:anim>
                                        <p:anim calcmode="lin" valueType="num" p14:bounceEnd="51000">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1000">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14:bounceEnd="51000">
                                          <p:cBhvr additive="base">
                                            <p:cTn id="15" dur="1000" fill="hold"/>
                                            <p:tgtEl>
                                              <p:spTgt spid="21"/>
                                            </p:tgtEl>
                                            <p:attrNameLst>
                                              <p:attrName>ppt_x</p:attrName>
                                            </p:attrNameLst>
                                          </p:cBhvr>
                                          <p:tavLst>
                                            <p:tav tm="0">
                                              <p:val>
                                                <p:strVal val="#ppt_x"/>
                                              </p:val>
                                            </p:tav>
                                            <p:tav tm="100000">
                                              <p:val>
                                                <p:strVal val="#ppt_x"/>
                                              </p:val>
                                            </p:tav>
                                          </p:tavLst>
                                        </p:anim>
                                        <p:anim calcmode="lin" valueType="num" p14:bounceEnd="51000">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51000">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14:bounceEnd="51000">
                                          <p:cBhvr additive="base">
                                            <p:cTn id="19" dur="1000" fill="hold"/>
                                            <p:tgtEl>
                                              <p:spTgt spid="26"/>
                                            </p:tgtEl>
                                            <p:attrNameLst>
                                              <p:attrName>ppt_x</p:attrName>
                                            </p:attrNameLst>
                                          </p:cBhvr>
                                          <p:tavLst>
                                            <p:tav tm="0">
                                              <p:val>
                                                <p:strVal val="#ppt_x"/>
                                              </p:val>
                                            </p:tav>
                                            <p:tav tm="100000">
                                              <p:val>
                                                <p:strVal val="#ppt_x"/>
                                              </p:val>
                                            </p:tav>
                                          </p:tavLst>
                                        </p:anim>
                                        <p:anim calcmode="lin" valueType="num" p14:bounceEnd="51000">
                                          <p:cBhvr additive="base">
                                            <p:cTn id="20"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B1125DA-B173-455E-9466-A158C52A077F}"/>
              </a:ext>
            </a:extLst>
          </p:cNvPr>
          <p:cNvSpPr>
            <a:spLocks noGrp="1"/>
          </p:cNvSpPr>
          <p:nvPr>
            <p:ph type="title"/>
          </p:nvPr>
        </p:nvSpPr>
        <p:spPr/>
        <p:txBody>
          <a:bodyPr/>
          <a:lstStyle/>
          <a:p>
            <a:r>
              <a:rPr lang="zh-TW" altLang="zh-TW" b="1" dirty="0">
                <a:latin typeface="Calibri Light" panose="020F0302020204030204" pitchFamily="34" charset="0"/>
                <a:ea typeface="微軟正黑體" panose="020B0604030504040204" pitchFamily="34" charset="-120"/>
              </a:rPr>
              <a:t>熱搜關鍵字萃取</a:t>
            </a:r>
            <a:endParaRPr lang="zh-TW" altLang="en-US" b="1" dirty="0"/>
          </a:p>
        </p:txBody>
      </p:sp>
      <p:sp>
        <p:nvSpPr>
          <p:cNvPr id="7" name="文字版面配置區 6">
            <a:extLst>
              <a:ext uri="{FF2B5EF4-FFF2-40B4-BE49-F238E27FC236}">
                <a16:creationId xmlns:a16="http://schemas.microsoft.com/office/drawing/2014/main" id="{0C508503-2DF6-4E0D-BB16-939A287A3496}"/>
              </a:ext>
            </a:extLst>
          </p:cNvPr>
          <p:cNvSpPr>
            <a:spLocks noGrp="1"/>
          </p:cNvSpPr>
          <p:nvPr>
            <p:ph type="body" idx="1"/>
          </p:nvPr>
        </p:nvSpPr>
        <p:spPr/>
        <p:txBody>
          <a:bodyPr/>
          <a:lstStyle/>
          <a:p>
            <a:r>
              <a:rPr lang="zh-TW" altLang="en-US" i="1" dirty="0">
                <a:solidFill>
                  <a:srgbClr val="FF0000"/>
                </a:solidFill>
              </a:rPr>
              <a:t>最新最夯關鍵字輕鬆獲取</a:t>
            </a:r>
          </a:p>
        </p:txBody>
      </p:sp>
    </p:spTree>
    <p:extLst>
      <p:ext uri="{BB962C8B-B14F-4D97-AF65-F5344CB8AC3E}">
        <p14:creationId xmlns:p14="http://schemas.microsoft.com/office/powerpoint/2010/main" val="2983774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994;p56">
            <a:extLst>
              <a:ext uri="{FF2B5EF4-FFF2-40B4-BE49-F238E27FC236}">
                <a16:creationId xmlns:a16="http://schemas.microsoft.com/office/drawing/2014/main" id="{2A0CC9F2-EAAE-4633-A86B-4A63D2277CA6}"/>
              </a:ext>
            </a:extLst>
          </p:cNvPr>
          <p:cNvSpPr txBox="1">
            <a:spLocks/>
          </p:cNvSpPr>
          <p:nvPr/>
        </p:nvSpPr>
        <p:spPr>
          <a:xfrm>
            <a:off x="1335558" y="1250817"/>
            <a:ext cx="9537351" cy="10609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pPr algn="l">
              <a:lnSpc>
                <a:spcPct val="150000"/>
              </a:lnSpc>
              <a:buSzPct val="100000"/>
            </a:pPr>
            <a:r>
              <a:rPr lang="en-US" altLang="zh-TW" sz="2400" dirty="0">
                <a:latin typeface="Calibri Light" panose="020F0302020204030204" pitchFamily="34" charset="0"/>
                <a:ea typeface="微軟正黑體" panose="020B0604030504040204" pitchFamily="34" charset="-120"/>
              </a:rPr>
              <a:t>Selenium</a:t>
            </a:r>
            <a:r>
              <a:rPr lang="zh-TW" altLang="en-US" sz="2400" dirty="0">
                <a:latin typeface="Calibri Light" panose="020F0302020204030204" pitchFamily="34" charset="0"/>
                <a:ea typeface="微軟正黑體" panose="020B0604030504040204" pitchFamily="34" charset="-120"/>
              </a:rPr>
              <a:t>設計爬蟲程式抓取</a:t>
            </a:r>
            <a:r>
              <a:rPr lang="en-US" altLang="zh-TW" sz="2400" dirty="0">
                <a:latin typeface="Calibri Light" panose="020F0302020204030204" pitchFamily="34" charset="0"/>
                <a:ea typeface="微軟正黑體" panose="020B0604030504040204" pitchFamily="34" charset="-120"/>
              </a:rPr>
              <a:t>YouTube</a:t>
            </a:r>
            <a:r>
              <a:rPr lang="zh-TW" altLang="en-US" sz="2400" dirty="0">
                <a:latin typeface="Calibri Light" panose="020F0302020204030204" pitchFamily="34" charset="0"/>
                <a:ea typeface="微軟正黑體" panose="020B0604030504040204" pitchFamily="34" charset="-120"/>
              </a:rPr>
              <a:t>搜尋結果影片的觀看數、讚數、倒讚數以及這些影片的相關影片，以及相關影片的相關影片</a:t>
            </a:r>
            <a:r>
              <a:rPr lang="en-US" altLang="zh-TW" sz="2400" dirty="0">
                <a:latin typeface="Calibri Light" panose="020F0302020204030204" pitchFamily="34" charset="0"/>
                <a:ea typeface="微軟正黑體" panose="020B0604030504040204" pitchFamily="34" charset="-120"/>
              </a:rPr>
              <a:t>…</a:t>
            </a:r>
            <a:r>
              <a:rPr lang="zh-TW" altLang="en-US" sz="2400" dirty="0">
                <a:latin typeface="Calibri Light" panose="020F0302020204030204" pitchFamily="34" charset="0"/>
                <a:ea typeface="微軟正黑體" panose="020B0604030504040204" pitchFamily="34" charset="-120"/>
              </a:rPr>
              <a:t>以此類推</a:t>
            </a:r>
          </a:p>
        </p:txBody>
      </p:sp>
      <p:graphicFrame>
        <p:nvGraphicFramePr>
          <p:cNvPr id="2" name="資料庫圖表 1">
            <a:extLst>
              <a:ext uri="{FF2B5EF4-FFF2-40B4-BE49-F238E27FC236}">
                <a16:creationId xmlns:a16="http://schemas.microsoft.com/office/drawing/2014/main" id="{2F2CE739-00AC-855A-3CBD-7FB851DE8C80}"/>
              </a:ext>
            </a:extLst>
          </p:cNvPr>
          <p:cNvGraphicFramePr/>
          <p:nvPr>
            <p:extLst>
              <p:ext uri="{D42A27DB-BD31-4B8C-83A1-F6EECF244321}">
                <p14:modId xmlns:p14="http://schemas.microsoft.com/office/powerpoint/2010/main" val="196821828"/>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a:extLst>
              <a:ext uri="{FF2B5EF4-FFF2-40B4-BE49-F238E27FC236}">
                <a16:creationId xmlns:a16="http://schemas.microsoft.com/office/drawing/2014/main" id="{70CA0C18-E840-5F0F-E04A-2820DCE8015B}"/>
              </a:ext>
            </a:extLst>
          </p:cNvPr>
          <p:cNvSpPr/>
          <p:nvPr/>
        </p:nvSpPr>
        <p:spPr>
          <a:xfrm>
            <a:off x="4407108" y="3429000"/>
            <a:ext cx="674558" cy="111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35194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5B30752B-8246-EE08-FE5E-8980415DB791}"/>
              </a:ext>
            </a:extLst>
          </p:cNvPr>
          <p:cNvGrpSpPr/>
          <p:nvPr/>
        </p:nvGrpSpPr>
        <p:grpSpPr>
          <a:xfrm>
            <a:off x="710692" y="1613140"/>
            <a:ext cx="11053659" cy="5185086"/>
            <a:chOff x="342900" y="1236685"/>
            <a:chExt cx="11711561" cy="5493699"/>
          </a:xfrm>
        </p:grpSpPr>
        <p:sp>
          <p:nvSpPr>
            <p:cNvPr id="18" name="箭號: 有線條的向右箭號 17">
              <a:extLst>
                <a:ext uri="{FF2B5EF4-FFF2-40B4-BE49-F238E27FC236}">
                  <a16:creationId xmlns:a16="http://schemas.microsoft.com/office/drawing/2014/main" id="{57738DFB-062C-4198-94DE-88435DF52929}"/>
                </a:ext>
              </a:extLst>
            </p:cNvPr>
            <p:cNvSpPr/>
            <p:nvPr/>
          </p:nvSpPr>
          <p:spPr>
            <a:xfrm>
              <a:off x="3886482" y="1958951"/>
              <a:ext cx="877940" cy="65505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Calibri Light" panose="020F0302020204030204" pitchFamily="34" charset="0"/>
                <a:ea typeface="微軟正黑體" panose="020B0604030504040204" pitchFamily="34" charset="-120"/>
              </a:endParaRPr>
            </a:p>
          </p:txBody>
        </p:sp>
        <p:sp>
          <p:nvSpPr>
            <p:cNvPr id="45" name="箭號: 有線條的向右箭號 44">
              <a:extLst>
                <a:ext uri="{FF2B5EF4-FFF2-40B4-BE49-F238E27FC236}">
                  <a16:creationId xmlns:a16="http://schemas.microsoft.com/office/drawing/2014/main" id="{2DFF0D84-56B1-4502-94C8-09F28DBBA8E7}"/>
                </a:ext>
              </a:extLst>
            </p:cNvPr>
            <p:cNvSpPr/>
            <p:nvPr/>
          </p:nvSpPr>
          <p:spPr>
            <a:xfrm rot="3397543">
              <a:off x="9491007" y="2906307"/>
              <a:ext cx="877940" cy="65505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ea typeface="微軟正黑體" panose="020B0604030504040204" pitchFamily="34" charset="-120"/>
              </a:endParaRPr>
            </a:p>
          </p:txBody>
        </p:sp>
        <p:sp>
          <p:nvSpPr>
            <p:cNvPr id="51" name="箭號: 有線條的向右箭號 50">
              <a:extLst>
                <a:ext uri="{FF2B5EF4-FFF2-40B4-BE49-F238E27FC236}">
                  <a16:creationId xmlns:a16="http://schemas.microsoft.com/office/drawing/2014/main" id="{A305D7F4-78A5-4CA2-9519-72077A853071}"/>
                </a:ext>
              </a:extLst>
            </p:cNvPr>
            <p:cNvSpPr/>
            <p:nvPr/>
          </p:nvSpPr>
          <p:spPr>
            <a:xfrm rot="10800000">
              <a:off x="7427580" y="4808695"/>
              <a:ext cx="877940" cy="65505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ea typeface="微軟正黑體" panose="020B0604030504040204" pitchFamily="34" charset="-120"/>
              </a:endParaRPr>
            </a:p>
          </p:txBody>
        </p:sp>
        <p:pic>
          <p:nvPicPr>
            <p:cNvPr id="52" name="Picture 2" descr="sqlite3介绍、安装及基本语法_sqlite3是什么-CSDN博客">
              <a:extLst>
                <a:ext uri="{FF2B5EF4-FFF2-40B4-BE49-F238E27FC236}">
                  <a16:creationId xmlns:a16="http://schemas.microsoft.com/office/drawing/2014/main" id="{20EDBDDB-2EFE-4F63-ADAB-56EBAA081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78" b="23027"/>
            <a:stretch/>
          </p:blipFill>
          <p:spPr bwMode="auto">
            <a:xfrm>
              <a:off x="898605" y="4159262"/>
              <a:ext cx="2505299" cy="1460488"/>
            </a:xfrm>
            <a:prstGeom prst="rect">
              <a:avLst/>
            </a:prstGeom>
            <a:solidFill>
              <a:schemeClr val="bg2">
                <a:lumMod val="75000"/>
              </a:schemeClr>
            </a:solidFill>
          </p:spPr>
        </p:pic>
        <p:sp>
          <p:nvSpPr>
            <p:cNvPr id="2" name="文字方塊 1">
              <a:extLst>
                <a:ext uri="{FF2B5EF4-FFF2-40B4-BE49-F238E27FC236}">
                  <a16:creationId xmlns:a16="http://schemas.microsoft.com/office/drawing/2014/main" id="{83C27F41-847B-4E89-B390-3EACEB16327C}"/>
                </a:ext>
              </a:extLst>
            </p:cNvPr>
            <p:cNvSpPr txBox="1"/>
            <p:nvPr/>
          </p:nvSpPr>
          <p:spPr>
            <a:xfrm>
              <a:off x="342900" y="2980870"/>
              <a:ext cx="4421521" cy="489143"/>
            </a:xfrm>
            <a:prstGeom prst="rect">
              <a:avLst/>
            </a:prstGeom>
            <a:noFill/>
          </p:spPr>
          <p:txBody>
            <a:bodyPr wrap="square" rtlCol="0">
              <a:spAutoFit/>
            </a:bodyPr>
            <a:lstStyle/>
            <a:p>
              <a:r>
                <a:rPr lang="en-US" altLang="zh-TW" sz="2400" dirty="0">
                  <a:latin typeface="Calibri Light" panose="020F0302020204030204" pitchFamily="34" charset="0"/>
                  <a:ea typeface="微軟正黑體" panose="020B0604030504040204" pitchFamily="34" charset="-120"/>
                </a:rPr>
                <a:t>Selenium</a:t>
              </a:r>
              <a:r>
                <a:rPr lang="zh-TW" altLang="en-US" sz="2400" dirty="0">
                  <a:latin typeface="Calibri Light" panose="020F0302020204030204" pitchFamily="34" charset="0"/>
                  <a:ea typeface="微軟正黑體" panose="020B0604030504040204" pitchFamily="34" charset="-120"/>
                </a:rPr>
                <a:t>抓取</a:t>
              </a:r>
              <a:r>
                <a:rPr lang="en-US" altLang="zh-TW" sz="2400" dirty="0">
                  <a:latin typeface="Calibri Light" panose="020F0302020204030204" pitchFamily="34" charset="0"/>
                  <a:ea typeface="微軟正黑體" panose="020B0604030504040204" pitchFamily="34" charset="-120"/>
                </a:rPr>
                <a:t>YouTube</a:t>
              </a:r>
              <a:r>
                <a:rPr lang="zh-TW" altLang="en-US" sz="2400" dirty="0">
                  <a:latin typeface="Calibri Light" panose="020F0302020204030204" pitchFamily="34" charset="0"/>
                  <a:ea typeface="微軟正黑體" panose="020B0604030504040204" pitchFamily="34" charset="-120"/>
                </a:rPr>
                <a:t>影片</a:t>
              </a:r>
            </a:p>
          </p:txBody>
        </p:sp>
        <p:sp>
          <p:nvSpPr>
            <p:cNvPr id="13" name="文字方塊 12">
              <a:extLst>
                <a:ext uri="{FF2B5EF4-FFF2-40B4-BE49-F238E27FC236}">
                  <a16:creationId xmlns:a16="http://schemas.microsoft.com/office/drawing/2014/main" id="{8E73FF18-EC09-4217-AC54-AA04F7DE3625}"/>
                </a:ext>
              </a:extLst>
            </p:cNvPr>
            <p:cNvSpPr txBox="1"/>
            <p:nvPr/>
          </p:nvSpPr>
          <p:spPr>
            <a:xfrm>
              <a:off x="5250148" y="3003005"/>
              <a:ext cx="4098159" cy="489143"/>
            </a:xfrm>
            <a:prstGeom prst="rect">
              <a:avLst/>
            </a:prstGeom>
            <a:noFill/>
          </p:spPr>
          <p:txBody>
            <a:bodyPr wrap="square" rtlCol="0">
              <a:spAutoFit/>
            </a:bodyPr>
            <a:lstStyle/>
            <a:p>
              <a:r>
                <a:rPr lang="en-US" altLang="zh-TW" sz="2400" dirty="0">
                  <a:latin typeface="Calibri Light" panose="020F0302020204030204" pitchFamily="34" charset="0"/>
                  <a:ea typeface="微軟正黑體" panose="020B0604030504040204" pitchFamily="34" charset="-120"/>
                </a:rPr>
                <a:t>PyTube</a:t>
              </a:r>
              <a:r>
                <a:rPr lang="zh-TW" altLang="en-US" sz="2400" dirty="0">
                  <a:latin typeface="Calibri Light" panose="020F0302020204030204" pitchFamily="34" charset="0"/>
                  <a:ea typeface="微軟正黑體" panose="020B0604030504040204" pitchFamily="34" charset="-120"/>
                </a:rPr>
                <a:t>抓取影片中聲音編碼</a:t>
              </a:r>
            </a:p>
          </p:txBody>
        </p:sp>
        <p:sp>
          <p:nvSpPr>
            <p:cNvPr id="14" name="文字方塊 13">
              <a:extLst>
                <a:ext uri="{FF2B5EF4-FFF2-40B4-BE49-F238E27FC236}">
                  <a16:creationId xmlns:a16="http://schemas.microsoft.com/office/drawing/2014/main" id="{15DD7A21-260D-4A37-B9B8-2A6B718B3F1B}"/>
                </a:ext>
              </a:extLst>
            </p:cNvPr>
            <p:cNvSpPr txBox="1"/>
            <p:nvPr/>
          </p:nvSpPr>
          <p:spPr>
            <a:xfrm>
              <a:off x="4325452" y="5895613"/>
              <a:ext cx="3896609" cy="489143"/>
            </a:xfrm>
            <a:prstGeom prst="rect">
              <a:avLst/>
            </a:prstGeom>
            <a:noFill/>
          </p:spPr>
          <p:txBody>
            <a:bodyPr wrap="square" rtlCol="0">
              <a:spAutoFit/>
            </a:bodyPr>
            <a:lstStyle/>
            <a:p>
              <a:r>
                <a:rPr lang="en-US" altLang="zh-TW" sz="2400" dirty="0">
                  <a:latin typeface="Calibri Light" panose="020F0302020204030204" pitchFamily="34" charset="0"/>
                  <a:ea typeface="微軟正黑體" panose="020B0604030504040204" pitchFamily="34" charset="-120"/>
                </a:rPr>
                <a:t>Whisper</a:t>
              </a:r>
              <a:r>
                <a:rPr lang="zh-TW" altLang="en-US" sz="2400" dirty="0">
                  <a:latin typeface="Calibri Light" panose="020F0302020204030204" pitchFamily="34" charset="0"/>
                  <a:ea typeface="微軟正黑體" panose="020B0604030504040204" pitchFamily="34" charset="-120"/>
                </a:rPr>
                <a:t>將聲音轉成文字</a:t>
              </a:r>
            </a:p>
          </p:txBody>
        </p:sp>
        <p:sp>
          <p:nvSpPr>
            <p:cNvPr id="15" name="文字方塊 14">
              <a:extLst>
                <a:ext uri="{FF2B5EF4-FFF2-40B4-BE49-F238E27FC236}">
                  <a16:creationId xmlns:a16="http://schemas.microsoft.com/office/drawing/2014/main" id="{C51739C0-0845-4153-9C17-343E3627CF52}"/>
                </a:ext>
              </a:extLst>
            </p:cNvPr>
            <p:cNvSpPr txBox="1"/>
            <p:nvPr/>
          </p:nvSpPr>
          <p:spPr>
            <a:xfrm>
              <a:off x="776759" y="5619750"/>
              <a:ext cx="2294788" cy="489143"/>
            </a:xfrm>
            <a:prstGeom prst="rect">
              <a:avLst/>
            </a:prstGeom>
            <a:noFill/>
          </p:spPr>
          <p:txBody>
            <a:bodyPr wrap="square" rtlCol="0">
              <a:spAutoFit/>
            </a:bodyPr>
            <a:lstStyle/>
            <a:p>
              <a:r>
                <a:rPr lang="zh-TW" altLang="en-US" sz="2400" dirty="0">
                  <a:latin typeface="Calibri Light" panose="020F0302020204030204" pitchFamily="34" charset="0"/>
                  <a:ea typeface="微軟正黑體" panose="020B0604030504040204" pitchFamily="34" charset="-120"/>
                </a:rPr>
                <a:t>儲存到</a:t>
              </a:r>
              <a:r>
                <a:rPr lang="en-US" altLang="zh-TW" sz="2400" b="0" i="0" dirty="0">
                  <a:solidFill>
                    <a:srgbClr val="202124"/>
                  </a:solidFill>
                  <a:effectLst/>
                  <a:latin typeface="Google Sans"/>
                </a:rPr>
                <a:t>SQLite</a:t>
              </a:r>
              <a:endParaRPr lang="zh-TW" altLang="en-US" sz="2400" dirty="0">
                <a:latin typeface="Calibri Light" panose="020F0302020204030204" pitchFamily="34" charset="0"/>
                <a:ea typeface="微軟正黑體" panose="020B0604030504040204" pitchFamily="34" charset="-120"/>
              </a:endParaRPr>
            </a:p>
          </p:txBody>
        </p:sp>
        <p:sp>
          <p:nvSpPr>
            <p:cNvPr id="24" name="文字方塊 23">
              <a:extLst>
                <a:ext uri="{FF2B5EF4-FFF2-40B4-BE49-F238E27FC236}">
                  <a16:creationId xmlns:a16="http://schemas.microsoft.com/office/drawing/2014/main" id="{90B48CB1-282D-4A71-8A5A-4C10155C7805}"/>
                </a:ext>
              </a:extLst>
            </p:cNvPr>
            <p:cNvSpPr txBox="1"/>
            <p:nvPr/>
          </p:nvSpPr>
          <p:spPr>
            <a:xfrm>
              <a:off x="8695026" y="5849927"/>
              <a:ext cx="3359435" cy="880457"/>
            </a:xfrm>
            <a:prstGeom prst="rect">
              <a:avLst/>
            </a:prstGeom>
            <a:noFill/>
          </p:spPr>
          <p:txBody>
            <a:bodyPr wrap="square" rtlCol="0">
              <a:spAutoFit/>
            </a:bodyPr>
            <a:lstStyle/>
            <a:p>
              <a:r>
                <a:rPr lang="en-US" altLang="zh-TW" sz="2400" dirty="0">
                  <a:latin typeface="Calibri Light" panose="020F0302020204030204" pitchFamily="34" charset="0"/>
                  <a:ea typeface="微軟正黑體" panose="020B0604030504040204" pitchFamily="34" charset="-120"/>
                </a:rPr>
                <a:t>AudioSegment</a:t>
              </a:r>
            </a:p>
            <a:p>
              <a:r>
                <a:rPr lang="zh-TW" altLang="en-US" sz="2400" dirty="0">
                  <a:latin typeface="Calibri Light" panose="020F0302020204030204" pitchFamily="34" charset="0"/>
                  <a:ea typeface="微軟正黑體" panose="020B0604030504040204" pitchFamily="34" charset="-120"/>
                </a:rPr>
                <a:t>處理聲道及取樣率</a:t>
              </a:r>
            </a:p>
          </p:txBody>
        </p:sp>
        <p:pic>
          <p:nvPicPr>
            <p:cNvPr id="1026" name="Picture 2" descr="音響研究室] 192Khz？取樣率是什麼？真的數字越高就越好聽嗎？玩數位流一定要懂的DAC 選購要點！ (88823) - Cool3c">
              <a:extLst>
                <a:ext uri="{FF2B5EF4-FFF2-40B4-BE49-F238E27FC236}">
                  <a16:creationId xmlns:a16="http://schemas.microsoft.com/office/drawing/2014/main" id="{FB2D58FE-C35D-46C8-A13D-F174C404F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047" y="3953790"/>
              <a:ext cx="2638059" cy="18505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5" name="箭號: 有線條的向右箭號 24">
              <a:extLst>
                <a:ext uri="{FF2B5EF4-FFF2-40B4-BE49-F238E27FC236}">
                  <a16:creationId xmlns:a16="http://schemas.microsoft.com/office/drawing/2014/main" id="{89BB7C95-ECF0-4060-98F3-29E76BE13189}"/>
                </a:ext>
              </a:extLst>
            </p:cNvPr>
            <p:cNvSpPr/>
            <p:nvPr/>
          </p:nvSpPr>
          <p:spPr>
            <a:xfrm rot="10800000">
              <a:off x="3645225" y="4840940"/>
              <a:ext cx="877940" cy="655059"/>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Light" panose="020F0302020204030204" pitchFamily="34" charset="0"/>
                <a:ea typeface="微軟正黑體" panose="020B0604030504040204" pitchFamily="34" charset="-120"/>
              </a:endParaRPr>
            </a:p>
          </p:txBody>
        </p:sp>
        <p:pic>
          <p:nvPicPr>
            <p:cNvPr id="3080" name="Picture 8" descr="编码(计算机术语)_搜狗百科">
              <a:extLst>
                <a:ext uri="{FF2B5EF4-FFF2-40B4-BE49-F238E27FC236}">
                  <a16:creationId xmlns:a16="http://schemas.microsoft.com/office/drawing/2014/main" id="{B96A4541-B6E5-48EE-A679-D68FACB0D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821" y="1236685"/>
              <a:ext cx="2627160" cy="17482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音符| 海量剪影免費下載- silhouetteAC">
              <a:extLst>
                <a:ext uri="{FF2B5EF4-FFF2-40B4-BE49-F238E27FC236}">
                  <a16:creationId xmlns:a16="http://schemas.microsoft.com/office/drawing/2014/main" id="{8D601446-F4BA-48D0-B401-71D6815B00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8610" y="1758977"/>
              <a:ext cx="877940" cy="703671"/>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D84FAAB0-92BC-4A3E-9155-829F4910CCD5}"/>
                </a:ext>
              </a:extLst>
            </p:cNvPr>
            <p:cNvPicPr>
              <a:picLocks noChangeAspect="1"/>
            </p:cNvPicPr>
            <p:nvPr/>
          </p:nvPicPr>
          <p:blipFill>
            <a:blip r:embed="rId6"/>
            <a:stretch>
              <a:fillRect/>
            </a:stretch>
          </p:blipFill>
          <p:spPr>
            <a:xfrm>
              <a:off x="5115732" y="4029559"/>
              <a:ext cx="1796512" cy="1796512"/>
            </a:xfrm>
            <a:prstGeom prst="rect">
              <a:avLst/>
            </a:prstGeom>
          </p:spPr>
        </p:pic>
      </p:grpSp>
      <p:graphicFrame>
        <p:nvGraphicFramePr>
          <p:cNvPr id="5" name="資料庫圖表 4">
            <a:extLst>
              <a:ext uri="{FF2B5EF4-FFF2-40B4-BE49-F238E27FC236}">
                <a16:creationId xmlns:a16="http://schemas.microsoft.com/office/drawing/2014/main" id="{EAA1C3B3-7E5B-6249-0266-522A7799B106}"/>
              </a:ext>
            </a:extLst>
          </p:cNvPr>
          <p:cNvGraphicFramePr/>
          <p:nvPr>
            <p:extLst>
              <p:ext uri="{D42A27DB-BD31-4B8C-83A1-F6EECF244321}">
                <p14:modId xmlns:p14="http://schemas.microsoft.com/office/powerpoint/2010/main" val="3371678684"/>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圖片 7">
            <a:extLst>
              <a:ext uri="{FF2B5EF4-FFF2-40B4-BE49-F238E27FC236}">
                <a16:creationId xmlns:a16="http://schemas.microsoft.com/office/drawing/2014/main" id="{4B1FF3CD-E5B7-EA91-7E75-309B5D7F9364}"/>
              </a:ext>
            </a:extLst>
          </p:cNvPr>
          <p:cNvPicPr>
            <a:picLocks noChangeAspect="1"/>
          </p:cNvPicPr>
          <p:nvPr/>
        </p:nvPicPr>
        <p:blipFill>
          <a:blip r:embed="rId12"/>
          <a:stretch>
            <a:fillRect/>
          </a:stretch>
        </p:blipFill>
        <p:spPr>
          <a:xfrm>
            <a:off x="1552346" y="1744404"/>
            <a:ext cx="1866900" cy="1308100"/>
          </a:xfrm>
          <a:prstGeom prst="rect">
            <a:avLst/>
          </a:prstGeom>
        </p:spPr>
      </p:pic>
    </p:spTree>
    <p:extLst>
      <p:ext uri="{BB962C8B-B14F-4D97-AF65-F5344CB8AC3E}">
        <p14:creationId xmlns:p14="http://schemas.microsoft.com/office/powerpoint/2010/main" val="40415746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a:extLst>
              <a:ext uri="{FF2B5EF4-FFF2-40B4-BE49-F238E27FC236}">
                <a16:creationId xmlns:a16="http://schemas.microsoft.com/office/drawing/2014/main" id="{843E2A4D-D000-EB2E-13AF-02DBE7EF1673}"/>
              </a:ext>
            </a:extLst>
          </p:cNvPr>
          <p:cNvPicPr>
            <a:picLocks noChangeAspect="1"/>
          </p:cNvPicPr>
          <p:nvPr/>
        </p:nvPicPr>
        <p:blipFill>
          <a:blip r:embed="rId2"/>
          <a:stretch>
            <a:fillRect/>
          </a:stretch>
        </p:blipFill>
        <p:spPr>
          <a:xfrm>
            <a:off x="884812" y="1898522"/>
            <a:ext cx="1968500" cy="1955800"/>
          </a:xfrm>
          <a:prstGeom prst="rect">
            <a:avLst/>
          </a:prstGeom>
        </p:spPr>
      </p:pic>
      <p:pic>
        <p:nvPicPr>
          <p:cNvPr id="4098" name="Picture 2" descr="CKIP Lab 中文詞知識庫小組">
            <a:extLst>
              <a:ext uri="{FF2B5EF4-FFF2-40B4-BE49-F238E27FC236}">
                <a16:creationId xmlns:a16="http://schemas.microsoft.com/office/drawing/2014/main" id="{4F62CA4C-82E5-4821-B9AB-4E0D77C32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621" y="1768670"/>
            <a:ext cx="1601393" cy="1601393"/>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E8689931-7B62-444D-A82E-7ADFF965DDCA}"/>
              </a:ext>
            </a:extLst>
          </p:cNvPr>
          <p:cNvSpPr txBox="1"/>
          <p:nvPr/>
        </p:nvSpPr>
        <p:spPr>
          <a:xfrm>
            <a:off x="4248988" y="3539458"/>
            <a:ext cx="3025486" cy="1446550"/>
          </a:xfrm>
          <a:prstGeom prst="rect">
            <a:avLst/>
          </a:prstGeom>
          <a:noFill/>
        </p:spPr>
        <p:txBody>
          <a:bodyPr wrap="square" rtlCol="0">
            <a:spAutoFit/>
          </a:bodyPr>
          <a:lstStyle/>
          <a:p>
            <a:r>
              <a:rPr lang="zh-TW" altLang="en-US" sz="2400" dirty="0">
                <a:latin typeface="Calibri Light" panose="020F0302020204030204" pitchFamily="34" charset="0"/>
                <a:ea typeface="微軟正黑體" panose="020B0604030504040204" pitchFamily="34" charset="-120"/>
              </a:rPr>
              <a:t>使用中研院</a:t>
            </a:r>
            <a:endParaRPr lang="en-US" altLang="zh-TW" sz="2400" dirty="0">
              <a:latin typeface="Calibri Light" panose="020F0302020204030204" pitchFamily="34" charset="0"/>
              <a:ea typeface="微軟正黑體" panose="020B0604030504040204" pitchFamily="34" charset="-120"/>
            </a:endParaRPr>
          </a:p>
          <a:p>
            <a:r>
              <a:rPr lang="en-US" altLang="zh-TW" sz="2400" dirty="0">
                <a:latin typeface="Calibri Light" panose="020F0302020204030204" pitchFamily="34" charset="0"/>
                <a:ea typeface="微軟正黑體" panose="020B0604030504040204" pitchFamily="34" charset="-120"/>
              </a:rPr>
              <a:t>CKIP Tagger</a:t>
            </a:r>
            <a:r>
              <a:rPr lang="zh-TW" altLang="en-US" sz="2400" dirty="0">
                <a:latin typeface="Calibri Light" panose="020F0302020204030204" pitchFamily="34" charset="0"/>
                <a:ea typeface="微軟正黑體" panose="020B0604030504040204" pitchFamily="34" charset="-120"/>
              </a:rPr>
              <a:t>斷詞模組</a:t>
            </a:r>
            <a:endParaRPr lang="en-US" altLang="zh-TW" sz="2400" dirty="0">
              <a:latin typeface="Calibri Light" panose="020F0302020204030204" pitchFamily="34" charset="0"/>
              <a:ea typeface="微軟正黑體" panose="020B0604030504040204" pitchFamily="34" charset="-120"/>
            </a:endParaRPr>
          </a:p>
          <a:p>
            <a:pPr marL="342900" indent="-342900">
              <a:buFont typeface="Arial" panose="020B0604020202020204" pitchFamily="34" charset="0"/>
              <a:buChar char="•"/>
            </a:pPr>
            <a:r>
              <a:rPr lang="zh-TW" altLang="en-US" sz="2000" dirty="0">
                <a:solidFill>
                  <a:srgbClr val="FF0000"/>
                </a:solidFill>
                <a:latin typeface="Calibri Light" panose="020F0302020204030204" pitchFamily="34" charset="0"/>
                <a:ea typeface="微軟正黑體" panose="020B0604030504040204" pitchFamily="34" charset="-120"/>
              </a:rPr>
              <a:t>辨識繁體中文文稿</a:t>
            </a:r>
            <a:br>
              <a:rPr lang="en-US" altLang="zh-TW" sz="2000" dirty="0">
                <a:solidFill>
                  <a:srgbClr val="FF0000"/>
                </a:solidFill>
                <a:latin typeface="Calibri Light" panose="020F0302020204030204" pitchFamily="34" charset="0"/>
                <a:ea typeface="微軟正黑體" panose="020B0604030504040204" pitchFamily="34" charset="-120"/>
              </a:rPr>
            </a:br>
            <a:r>
              <a:rPr lang="zh-TW" altLang="en-US" sz="2000" dirty="0">
                <a:solidFill>
                  <a:srgbClr val="FF0000"/>
                </a:solidFill>
                <a:latin typeface="Calibri Light" panose="020F0302020204030204" pitchFamily="34" charset="0"/>
                <a:ea typeface="微軟正黑體" panose="020B0604030504040204" pitchFamily="34" charset="-120"/>
              </a:rPr>
              <a:t>成功率更高</a:t>
            </a:r>
          </a:p>
        </p:txBody>
      </p:sp>
      <p:sp>
        <p:nvSpPr>
          <p:cNvPr id="29" name="箭號: 有線條的向右箭號 28">
            <a:extLst>
              <a:ext uri="{FF2B5EF4-FFF2-40B4-BE49-F238E27FC236}">
                <a16:creationId xmlns:a16="http://schemas.microsoft.com/office/drawing/2014/main" id="{DCF5464F-F47A-4638-9EB0-098FF2A59697}"/>
              </a:ext>
            </a:extLst>
          </p:cNvPr>
          <p:cNvSpPr/>
          <p:nvPr/>
        </p:nvSpPr>
        <p:spPr>
          <a:xfrm>
            <a:off x="3165934" y="2355157"/>
            <a:ext cx="1110214" cy="96338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2" name="資料庫圖表 1">
            <a:extLst>
              <a:ext uri="{FF2B5EF4-FFF2-40B4-BE49-F238E27FC236}">
                <a16:creationId xmlns:a16="http://schemas.microsoft.com/office/drawing/2014/main" id="{2FE489C9-4AB0-B7D0-E492-3236A9A7489E}"/>
              </a:ext>
            </a:extLst>
          </p:cNvPr>
          <p:cNvGraphicFramePr/>
          <p:nvPr>
            <p:extLst>
              <p:ext uri="{D42A27DB-BD31-4B8C-83A1-F6EECF244321}">
                <p14:modId xmlns:p14="http://schemas.microsoft.com/office/powerpoint/2010/main" val="3938614006"/>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字方塊 2">
            <a:extLst>
              <a:ext uri="{FF2B5EF4-FFF2-40B4-BE49-F238E27FC236}">
                <a16:creationId xmlns:a16="http://schemas.microsoft.com/office/drawing/2014/main" id="{CDFCC118-4F92-D307-0D36-59C96D0E42F9}"/>
              </a:ext>
            </a:extLst>
          </p:cNvPr>
          <p:cNvSpPr txBox="1"/>
          <p:nvPr/>
        </p:nvSpPr>
        <p:spPr>
          <a:xfrm>
            <a:off x="420682" y="4055478"/>
            <a:ext cx="3203062" cy="830997"/>
          </a:xfrm>
          <a:prstGeom prst="rect">
            <a:avLst/>
          </a:prstGeom>
          <a:noFill/>
        </p:spPr>
        <p:txBody>
          <a:bodyPr wrap="square" rtlCol="0">
            <a:spAutoFit/>
          </a:bodyPr>
          <a:lstStyle/>
          <a:p>
            <a:r>
              <a:rPr lang="en-US" altLang="zh-TW" sz="2400" dirty="0">
                <a:latin typeface="Calibri Light" panose="020F0302020204030204" pitchFamily="34" charset="0"/>
                <a:ea typeface="微軟正黑體" panose="020B0604030504040204" pitchFamily="34" charset="-120"/>
              </a:rPr>
              <a:t>YouTube</a:t>
            </a:r>
            <a:r>
              <a:rPr lang="zh-TW" altLang="en-US" sz="2400" dirty="0">
                <a:latin typeface="Calibri Light" panose="020F0302020204030204" pitchFamily="34" charset="0"/>
                <a:ea typeface="微軟正黑體" panose="020B0604030504040204" pitchFamily="34" charset="-120"/>
              </a:rPr>
              <a:t>轉換文案原稿</a:t>
            </a:r>
            <a:br>
              <a:rPr lang="en-US" altLang="zh-TW" sz="2400" dirty="0">
                <a:latin typeface="Calibri Light" panose="020F0302020204030204" pitchFamily="34" charset="0"/>
                <a:ea typeface="微軟正黑體" panose="020B0604030504040204" pitchFamily="34" charset="-120"/>
              </a:rPr>
            </a:br>
            <a:r>
              <a:rPr lang="en-US" altLang="zh-TW" sz="2400" dirty="0">
                <a:latin typeface="Calibri Light" panose="020F0302020204030204" pitchFamily="34" charset="0"/>
                <a:ea typeface="微軟正黑體" panose="020B0604030504040204" pitchFamily="34" charset="-120"/>
              </a:rPr>
              <a:t>(330</a:t>
            </a:r>
            <a:r>
              <a:rPr lang="zh-TW" altLang="en-US" sz="2400" dirty="0">
                <a:latin typeface="Calibri Light" panose="020F0302020204030204" pitchFamily="34" charset="0"/>
                <a:ea typeface="微軟正黑體" panose="020B0604030504040204" pitchFamily="34" charset="-120"/>
              </a:rPr>
              <a:t>份</a:t>
            </a:r>
            <a:r>
              <a:rPr lang="en-US" altLang="zh-TW" sz="2400" dirty="0">
                <a:latin typeface="Calibri Light" panose="020F0302020204030204" pitchFamily="34" charset="0"/>
                <a:ea typeface="微軟正黑體" panose="020B0604030504040204" pitchFamily="34" charset="-120"/>
              </a:rPr>
              <a:t>)</a:t>
            </a:r>
            <a:endParaRPr lang="zh-TW" altLang="en-US" sz="2400" dirty="0">
              <a:latin typeface="Calibri Light" panose="020F0302020204030204" pitchFamily="34" charset="0"/>
              <a:ea typeface="微軟正黑體" panose="020B0604030504040204" pitchFamily="34" charset="-120"/>
            </a:endParaRPr>
          </a:p>
        </p:txBody>
      </p:sp>
      <p:sp>
        <p:nvSpPr>
          <p:cNvPr id="6" name="箭號: 有線條的向右箭號 28">
            <a:extLst>
              <a:ext uri="{FF2B5EF4-FFF2-40B4-BE49-F238E27FC236}">
                <a16:creationId xmlns:a16="http://schemas.microsoft.com/office/drawing/2014/main" id="{98AB0E3A-6114-9440-C879-E46413C303F3}"/>
              </a:ext>
            </a:extLst>
          </p:cNvPr>
          <p:cNvSpPr/>
          <p:nvPr/>
        </p:nvSpPr>
        <p:spPr>
          <a:xfrm>
            <a:off x="6390487" y="2355157"/>
            <a:ext cx="1110214" cy="96338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172" name="Picture 4" descr="圖1.CkipTagger與結巴系統的效能比較">
            <a:extLst>
              <a:ext uri="{FF2B5EF4-FFF2-40B4-BE49-F238E27FC236}">
                <a16:creationId xmlns:a16="http://schemas.microsoft.com/office/drawing/2014/main" id="{5CB61015-4243-4346-4FBB-C77BC296C6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21041" y="5051321"/>
            <a:ext cx="3338285" cy="883414"/>
          </a:xfrm>
          <a:prstGeom prst="rect">
            <a:avLst/>
          </a:prstGeom>
          <a:noFill/>
          <a:extLst>
            <a:ext uri="{909E8E84-426E-40DD-AFC4-6F175D3DCCD1}">
              <a14:hiddenFill xmlns:a14="http://schemas.microsoft.com/office/drawing/2010/main">
                <a:solidFill>
                  <a:srgbClr val="FFFFFF"/>
                </a:solidFill>
              </a14:hiddenFill>
            </a:ext>
          </a:extLst>
        </p:spPr>
      </p:pic>
      <p:sp>
        <p:nvSpPr>
          <p:cNvPr id="9" name="圓角矩形 8">
            <a:extLst>
              <a:ext uri="{FF2B5EF4-FFF2-40B4-BE49-F238E27FC236}">
                <a16:creationId xmlns:a16="http://schemas.microsoft.com/office/drawing/2014/main" id="{ECCABA12-6980-6CDE-36DE-6170BE28C798}"/>
              </a:ext>
            </a:extLst>
          </p:cNvPr>
          <p:cNvSpPr/>
          <p:nvPr/>
        </p:nvSpPr>
        <p:spPr>
          <a:xfrm>
            <a:off x="8098649" y="1768670"/>
            <a:ext cx="3476035" cy="154987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600" dirty="0">
                <a:solidFill>
                  <a:schemeClr val="tx1"/>
                </a:solidFill>
              </a:rPr>
              <a:t>非常簡單的兩個步驟，就可以完成像我這樣子立體嘟嘟的唇妝。這種畫法真的超級適合天生跟我一樣，就是上嘴唇很單薄的朋友。</a:t>
            </a:r>
          </a:p>
        </p:txBody>
      </p:sp>
      <p:sp>
        <p:nvSpPr>
          <p:cNvPr id="12" name="箭號: 有線條的向右箭號 28">
            <a:extLst>
              <a:ext uri="{FF2B5EF4-FFF2-40B4-BE49-F238E27FC236}">
                <a16:creationId xmlns:a16="http://schemas.microsoft.com/office/drawing/2014/main" id="{B1F7A2EA-EC08-BF53-B11A-40F360ACBC26}"/>
              </a:ext>
            </a:extLst>
          </p:cNvPr>
          <p:cNvSpPr/>
          <p:nvPr/>
        </p:nvSpPr>
        <p:spPr>
          <a:xfrm rot="5400000">
            <a:off x="9434915" y="3372629"/>
            <a:ext cx="831847" cy="963386"/>
          </a:xfrm>
          <a:prstGeom prst="strip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4" name="圖片 13">
            <a:extLst>
              <a:ext uri="{FF2B5EF4-FFF2-40B4-BE49-F238E27FC236}">
                <a16:creationId xmlns:a16="http://schemas.microsoft.com/office/drawing/2014/main" id="{05DC8B82-8E12-2303-BCE1-4505EE85FF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8649" y="4262733"/>
            <a:ext cx="3638309" cy="2107157"/>
          </a:xfrm>
          <a:prstGeom prst="rect">
            <a:avLst/>
          </a:prstGeom>
        </p:spPr>
      </p:pic>
      <p:sp>
        <p:nvSpPr>
          <p:cNvPr id="23" name="文字方塊 22">
            <a:extLst>
              <a:ext uri="{FF2B5EF4-FFF2-40B4-BE49-F238E27FC236}">
                <a16:creationId xmlns:a16="http://schemas.microsoft.com/office/drawing/2014/main" id="{3E069F3D-2639-3C83-3440-77618BA2E008}"/>
              </a:ext>
            </a:extLst>
          </p:cNvPr>
          <p:cNvSpPr txBox="1"/>
          <p:nvPr/>
        </p:nvSpPr>
        <p:spPr>
          <a:xfrm>
            <a:off x="8098648" y="1381303"/>
            <a:ext cx="3476035" cy="369332"/>
          </a:xfrm>
          <a:prstGeom prst="rect">
            <a:avLst/>
          </a:prstGeom>
          <a:noFill/>
        </p:spPr>
        <p:txBody>
          <a:bodyPr wrap="square">
            <a:spAutoFit/>
          </a:bodyPr>
          <a:lstStyle/>
          <a:p>
            <a:pPr algn="ctr"/>
            <a:r>
              <a:rPr kumimoji="1" lang="zh-TW" altLang="en-US" b="1" dirty="0">
                <a:solidFill>
                  <a:schemeClr val="tx1"/>
                </a:solidFill>
              </a:rPr>
              <a:t>文稿範例</a:t>
            </a:r>
            <a:endParaRPr kumimoji="1" lang="en-US" altLang="zh-TW" b="1" dirty="0">
              <a:solidFill>
                <a:schemeClr val="tx1"/>
              </a:solidFill>
            </a:endParaRPr>
          </a:p>
        </p:txBody>
      </p:sp>
    </p:spTree>
    <p:extLst>
      <p:ext uri="{BB962C8B-B14F-4D97-AF65-F5344CB8AC3E}">
        <p14:creationId xmlns:p14="http://schemas.microsoft.com/office/powerpoint/2010/main" val="3703584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42F4611-62D1-427B-844B-0FD1F3CD08A4}"/>
              </a:ext>
            </a:extLst>
          </p:cNvPr>
          <p:cNvGraphicFramePr>
            <a:graphicFrameLocks noGrp="1"/>
          </p:cNvGraphicFramePr>
          <p:nvPr>
            <p:extLst>
              <p:ext uri="{D42A27DB-BD31-4B8C-83A1-F6EECF244321}">
                <p14:modId xmlns:p14="http://schemas.microsoft.com/office/powerpoint/2010/main" val="2908284240"/>
              </p:ext>
            </p:extLst>
          </p:nvPr>
        </p:nvGraphicFramePr>
        <p:xfrm>
          <a:off x="3288148" y="2897080"/>
          <a:ext cx="6585054" cy="609600"/>
        </p:xfrm>
        <a:graphic>
          <a:graphicData uri="http://schemas.openxmlformats.org/drawingml/2006/table">
            <a:tbl>
              <a:tblPr firstRow="1" bandRow="1">
                <a:tableStyleId>{5940675A-B579-460E-94D1-54222C63F5DA}</a:tableStyleId>
              </a:tblPr>
              <a:tblGrid>
                <a:gridCol w="940722">
                  <a:extLst>
                    <a:ext uri="{9D8B030D-6E8A-4147-A177-3AD203B41FA5}">
                      <a16:colId xmlns:a16="http://schemas.microsoft.com/office/drawing/2014/main" val="3666952670"/>
                    </a:ext>
                  </a:extLst>
                </a:gridCol>
                <a:gridCol w="940722">
                  <a:extLst>
                    <a:ext uri="{9D8B030D-6E8A-4147-A177-3AD203B41FA5}">
                      <a16:colId xmlns:a16="http://schemas.microsoft.com/office/drawing/2014/main" val="2682964261"/>
                    </a:ext>
                  </a:extLst>
                </a:gridCol>
                <a:gridCol w="940722">
                  <a:extLst>
                    <a:ext uri="{9D8B030D-6E8A-4147-A177-3AD203B41FA5}">
                      <a16:colId xmlns:a16="http://schemas.microsoft.com/office/drawing/2014/main" val="1491915645"/>
                    </a:ext>
                  </a:extLst>
                </a:gridCol>
                <a:gridCol w="940722">
                  <a:extLst>
                    <a:ext uri="{9D8B030D-6E8A-4147-A177-3AD203B41FA5}">
                      <a16:colId xmlns:a16="http://schemas.microsoft.com/office/drawing/2014/main" val="1951373672"/>
                    </a:ext>
                  </a:extLst>
                </a:gridCol>
                <a:gridCol w="940722">
                  <a:extLst>
                    <a:ext uri="{9D8B030D-6E8A-4147-A177-3AD203B41FA5}">
                      <a16:colId xmlns:a16="http://schemas.microsoft.com/office/drawing/2014/main" val="1435410536"/>
                    </a:ext>
                  </a:extLst>
                </a:gridCol>
                <a:gridCol w="940722">
                  <a:extLst>
                    <a:ext uri="{9D8B030D-6E8A-4147-A177-3AD203B41FA5}">
                      <a16:colId xmlns:a16="http://schemas.microsoft.com/office/drawing/2014/main" val="903656274"/>
                    </a:ext>
                  </a:extLst>
                </a:gridCol>
                <a:gridCol w="940722">
                  <a:extLst>
                    <a:ext uri="{9D8B030D-6E8A-4147-A177-3AD203B41FA5}">
                      <a16:colId xmlns:a16="http://schemas.microsoft.com/office/drawing/2014/main" val="1516875581"/>
                    </a:ext>
                  </a:extLst>
                </a:gridCol>
              </a:tblGrid>
              <a:tr h="272226">
                <a:tc>
                  <a:txBody>
                    <a:bodyPr/>
                    <a:lstStyle/>
                    <a:p>
                      <a:pPr algn="ctr"/>
                      <a:r>
                        <a:rPr lang="zh-TW" altLang="en-US" sz="1400" dirty="0"/>
                        <a:t>立體</a:t>
                      </a:r>
                    </a:p>
                  </a:txBody>
                  <a:tcPr>
                    <a:solidFill>
                      <a:schemeClr val="bg2"/>
                    </a:solidFill>
                  </a:tcPr>
                </a:tc>
                <a:tc>
                  <a:txBody>
                    <a:bodyPr/>
                    <a:lstStyle/>
                    <a:p>
                      <a:pPr algn="ctr"/>
                      <a:r>
                        <a:rPr lang="zh-TW" altLang="en-US" sz="1400" dirty="0"/>
                        <a:t>嘟嘟</a:t>
                      </a:r>
                    </a:p>
                  </a:txBody>
                  <a:tcPr>
                    <a:solidFill>
                      <a:schemeClr val="bg2"/>
                    </a:solidFill>
                  </a:tcPr>
                </a:tc>
                <a:tc>
                  <a:txBody>
                    <a:bodyPr/>
                    <a:lstStyle/>
                    <a:p>
                      <a:pPr algn="ctr"/>
                      <a:r>
                        <a:rPr lang="zh-TW" altLang="en-US" sz="1400" dirty="0"/>
                        <a:t>的</a:t>
                      </a:r>
                    </a:p>
                  </a:txBody>
                  <a:tcPr>
                    <a:solidFill>
                      <a:schemeClr val="bg2"/>
                    </a:solidFill>
                  </a:tcPr>
                </a:tc>
                <a:tc>
                  <a:txBody>
                    <a:bodyPr/>
                    <a:lstStyle/>
                    <a:p>
                      <a:pPr algn="ctr"/>
                      <a:r>
                        <a:rPr lang="zh-TW" altLang="en-US" sz="1400" dirty="0"/>
                        <a:t>唇妝</a:t>
                      </a:r>
                    </a:p>
                  </a:txBody>
                  <a:tcPr>
                    <a:solidFill>
                      <a:schemeClr val="bg2"/>
                    </a:solidFill>
                  </a:tcPr>
                </a:tc>
                <a:tc>
                  <a:txBody>
                    <a:bodyPr/>
                    <a:lstStyle/>
                    <a:p>
                      <a:pPr algn="ctr"/>
                      <a:r>
                        <a:rPr lang="zh-TW" altLang="en-US" sz="1400" dirty="0"/>
                        <a:t>這種</a:t>
                      </a:r>
                    </a:p>
                  </a:txBody>
                  <a:tcPr>
                    <a:solidFill>
                      <a:schemeClr val="bg2"/>
                    </a:solidFill>
                  </a:tcPr>
                </a:tc>
                <a:tc>
                  <a:txBody>
                    <a:bodyPr/>
                    <a:lstStyle/>
                    <a:p>
                      <a:pPr algn="ctr"/>
                      <a:r>
                        <a:rPr lang="zh-TW" altLang="en-US" sz="1400" dirty="0"/>
                        <a:t>畫法</a:t>
                      </a:r>
                    </a:p>
                  </a:txBody>
                  <a:tcPr>
                    <a:solidFill>
                      <a:schemeClr val="bg2"/>
                    </a:solidFill>
                  </a:tcPr>
                </a:tc>
                <a:tc>
                  <a:txBody>
                    <a:bodyPr/>
                    <a:lstStyle/>
                    <a:p>
                      <a:pPr algn="ctr"/>
                      <a:r>
                        <a:rPr lang="zh-TW" altLang="en-US" sz="1400" dirty="0"/>
                        <a:t>很</a:t>
                      </a:r>
                    </a:p>
                  </a:txBody>
                  <a:tcPr>
                    <a:solidFill>
                      <a:schemeClr val="bg2"/>
                    </a:solidFill>
                  </a:tcPr>
                </a:tc>
                <a:extLst>
                  <a:ext uri="{0D108BD9-81ED-4DB2-BD59-A6C34878D82A}">
                    <a16:rowId xmlns:a16="http://schemas.microsoft.com/office/drawing/2014/main" val="1397471063"/>
                  </a:ext>
                </a:extLst>
              </a:tr>
              <a:tr h="272226">
                <a:tc>
                  <a:txBody>
                    <a:bodyPr/>
                    <a:lstStyle/>
                    <a:p>
                      <a:pPr algn="ctr"/>
                      <a:r>
                        <a:rPr lang="en-US" altLang="zh-TW" sz="1400" dirty="0"/>
                        <a:t>0.0066</a:t>
                      </a:r>
                      <a:endParaRPr lang="zh-TW" altLang="en-US" sz="1400" dirty="0"/>
                    </a:p>
                  </a:txBody>
                  <a:tcPr>
                    <a:solidFill>
                      <a:schemeClr val="bg1"/>
                    </a:solidFill>
                  </a:tcPr>
                </a:tc>
                <a:tc>
                  <a:txBody>
                    <a:bodyPr/>
                    <a:lstStyle/>
                    <a:p>
                      <a:pPr algn="ctr"/>
                      <a:r>
                        <a:rPr lang="en-US" altLang="zh-TW" sz="1400" dirty="0"/>
                        <a:t>0.0021</a:t>
                      </a:r>
                      <a:endParaRPr lang="zh-TW" altLang="en-US" sz="1400" dirty="0"/>
                    </a:p>
                  </a:txBody>
                  <a:tcPr>
                    <a:solidFill>
                      <a:schemeClr val="bg1"/>
                    </a:solidFill>
                  </a:tcPr>
                </a:tc>
                <a:tc>
                  <a:txBody>
                    <a:bodyPr/>
                    <a:lstStyle/>
                    <a:p>
                      <a:pPr algn="ctr"/>
                      <a:r>
                        <a:rPr lang="en-US" altLang="zh-TW" sz="1400" dirty="0"/>
                        <a:t>0.0086</a:t>
                      </a:r>
                      <a:endParaRPr lang="zh-TW" altLang="en-US" sz="1400" dirty="0"/>
                    </a:p>
                  </a:txBody>
                  <a:tcPr>
                    <a:solidFill>
                      <a:schemeClr val="bg1"/>
                    </a:solidFill>
                  </a:tcPr>
                </a:tc>
                <a:tc>
                  <a:txBody>
                    <a:bodyPr/>
                    <a:lstStyle/>
                    <a:p>
                      <a:pPr algn="ctr"/>
                      <a:r>
                        <a:rPr lang="en-US" altLang="zh-TW" sz="1400" dirty="0"/>
                        <a:t>0.0068</a:t>
                      </a:r>
                      <a:endParaRPr lang="zh-TW" altLang="en-US" sz="1400" dirty="0"/>
                    </a:p>
                  </a:txBody>
                  <a:tcPr>
                    <a:solidFill>
                      <a:schemeClr val="bg1"/>
                    </a:solidFill>
                  </a:tcPr>
                </a:tc>
                <a:tc>
                  <a:txBody>
                    <a:bodyPr/>
                    <a:lstStyle/>
                    <a:p>
                      <a:pPr algn="ctr"/>
                      <a:r>
                        <a:rPr lang="en-US" altLang="zh-TW" sz="1400" dirty="0"/>
                        <a:t>0.0064</a:t>
                      </a:r>
                      <a:endParaRPr lang="zh-TW" altLang="en-US" sz="1400" dirty="0"/>
                    </a:p>
                  </a:txBody>
                  <a:tcPr>
                    <a:solidFill>
                      <a:schemeClr val="bg1"/>
                    </a:solidFill>
                  </a:tcPr>
                </a:tc>
                <a:tc>
                  <a:txBody>
                    <a:bodyPr/>
                    <a:lstStyle/>
                    <a:p>
                      <a:pPr algn="ctr"/>
                      <a:r>
                        <a:rPr lang="en-US" altLang="zh-TW" sz="1400" dirty="0"/>
                        <a:t>0.0065</a:t>
                      </a:r>
                      <a:endParaRPr lang="zh-TW" altLang="en-US" sz="1400" dirty="0"/>
                    </a:p>
                  </a:txBody>
                  <a:tcPr>
                    <a:solidFill>
                      <a:schemeClr val="bg1"/>
                    </a:solidFill>
                  </a:tcPr>
                </a:tc>
                <a:tc>
                  <a:txBody>
                    <a:bodyPr/>
                    <a:lstStyle/>
                    <a:p>
                      <a:pPr algn="ctr"/>
                      <a:r>
                        <a:rPr lang="en-US" altLang="zh-TW" sz="1400" dirty="0"/>
                        <a:t>0.0055</a:t>
                      </a:r>
                      <a:endParaRPr lang="zh-TW" altLang="en-US" sz="1400" dirty="0"/>
                    </a:p>
                  </a:txBody>
                  <a:tcPr>
                    <a:solidFill>
                      <a:schemeClr val="bg1"/>
                    </a:solidFill>
                  </a:tcPr>
                </a:tc>
                <a:extLst>
                  <a:ext uri="{0D108BD9-81ED-4DB2-BD59-A6C34878D82A}">
                    <a16:rowId xmlns:a16="http://schemas.microsoft.com/office/drawing/2014/main" val="2486155438"/>
                  </a:ext>
                </a:extLst>
              </a:tr>
            </a:tbl>
          </a:graphicData>
        </a:graphic>
      </p:graphicFrame>
      <p:pic>
        <p:nvPicPr>
          <p:cNvPr id="5" name="圖片 4">
            <a:extLst>
              <a:ext uri="{FF2B5EF4-FFF2-40B4-BE49-F238E27FC236}">
                <a16:creationId xmlns:a16="http://schemas.microsoft.com/office/drawing/2014/main" id="{B92A5A14-7975-454C-8008-C78AB419C1D8}"/>
              </a:ext>
            </a:extLst>
          </p:cNvPr>
          <p:cNvPicPr>
            <a:picLocks noChangeAspect="1"/>
          </p:cNvPicPr>
          <p:nvPr/>
        </p:nvPicPr>
        <p:blipFill>
          <a:blip r:embed="rId2"/>
          <a:stretch>
            <a:fillRect/>
          </a:stretch>
        </p:blipFill>
        <p:spPr>
          <a:xfrm>
            <a:off x="1860582" y="2644882"/>
            <a:ext cx="1242355" cy="1242355"/>
          </a:xfrm>
          <a:prstGeom prst="rect">
            <a:avLst/>
          </a:prstGeom>
        </p:spPr>
      </p:pic>
      <p:graphicFrame>
        <p:nvGraphicFramePr>
          <p:cNvPr id="6" name="表格 5">
            <a:extLst>
              <a:ext uri="{FF2B5EF4-FFF2-40B4-BE49-F238E27FC236}">
                <a16:creationId xmlns:a16="http://schemas.microsoft.com/office/drawing/2014/main" id="{71AD1EC5-B556-4533-B1DD-CA90BFBF3ECB}"/>
              </a:ext>
            </a:extLst>
          </p:cNvPr>
          <p:cNvGraphicFramePr>
            <a:graphicFrameLocks noGrp="1"/>
          </p:cNvGraphicFramePr>
          <p:nvPr>
            <p:extLst>
              <p:ext uri="{D42A27DB-BD31-4B8C-83A1-F6EECF244321}">
                <p14:modId xmlns:p14="http://schemas.microsoft.com/office/powerpoint/2010/main" val="1775309881"/>
              </p:ext>
            </p:extLst>
          </p:nvPr>
        </p:nvGraphicFramePr>
        <p:xfrm>
          <a:off x="3288148" y="4202157"/>
          <a:ext cx="6585054" cy="609600"/>
        </p:xfrm>
        <a:graphic>
          <a:graphicData uri="http://schemas.openxmlformats.org/drawingml/2006/table">
            <a:tbl>
              <a:tblPr firstRow="1" bandRow="1">
                <a:tableStyleId>{5940675A-B579-460E-94D1-54222C63F5DA}</a:tableStyleId>
              </a:tblPr>
              <a:tblGrid>
                <a:gridCol w="940722">
                  <a:extLst>
                    <a:ext uri="{9D8B030D-6E8A-4147-A177-3AD203B41FA5}">
                      <a16:colId xmlns:a16="http://schemas.microsoft.com/office/drawing/2014/main" val="3666952670"/>
                    </a:ext>
                  </a:extLst>
                </a:gridCol>
                <a:gridCol w="940722">
                  <a:extLst>
                    <a:ext uri="{9D8B030D-6E8A-4147-A177-3AD203B41FA5}">
                      <a16:colId xmlns:a16="http://schemas.microsoft.com/office/drawing/2014/main" val="2682964261"/>
                    </a:ext>
                  </a:extLst>
                </a:gridCol>
                <a:gridCol w="940722">
                  <a:extLst>
                    <a:ext uri="{9D8B030D-6E8A-4147-A177-3AD203B41FA5}">
                      <a16:colId xmlns:a16="http://schemas.microsoft.com/office/drawing/2014/main" val="1491915645"/>
                    </a:ext>
                  </a:extLst>
                </a:gridCol>
                <a:gridCol w="940722">
                  <a:extLst>
                    <a:ext uri="{9D8B030D-6E8A-4147-A177-3AD203B41FA5}">
                      <a16:colId xmlns:a16="http://schemas.microsoft.com/office/drawing/2014/main" val="1951373672"/>
                    </a:ext>
                  </a:extLst>
                </a:gridCol>
                <a:gridCol w="940722">
                  <a:extLst>
                    <a:ext uri="{9D8B030D-6E8A-4147-A177-3AD203B41FA5}">
                      <a16:colId xmlns:a16="http://schemas.microsoft.com/office/drawing/2014/main" val="1435410536"/>
                    </a:ext>
                  </a:extLst>
                </a:gridCol>
                <a:gridCol w="940722">
                  <a:extLst>
                    <a:ext uri="{9D8B030D-6E8A-4147-A177-3AD203B41FA5}">
                      <a16:colId xmlns:a16="http://schemas.microsoft.com/office/drawing/2014/main" val="903656274"/>
                    </a:ext>
                  </a:extLst>
                </a:gridCol>
                <a:gridCol w="940722">
                  <a:extLst>
                    <a:ext uri="{9D8B030D-6E8A-4147-A177-3AD203B41FA5}">
                      <a16:colId xmlns:a16="http://schemas.microsoft.com/office/drawing/2014/main" val="1516875581"/>
                    </a:ext>
                  </a:extLst>
                </a:gridCol>
              </a:tblGrid>
              <a:tr h="272226">
                <a:tc>
                  <a:txBody>
                    <a:bodyPr/>
                    <a:lstStyle/>
                    <a:p>
                      <a:pPr algn="ctr"/>
                      <a:r>
                        <a:rPr lang="zh-TW" altLang="en-US" sz="1400" dirty="0">
                          <a:effectLst/>
                        </a:rPr>
                        <a:t>我們</a:t>
                      </a:r>
                      <a:endParaRPr lang="zh-TW" altLang="en-US" sz="1400" dirty="0"/>
                    </a:p>
                  </a:txBody>
                  <a:tcPr>
                    <a:solidFill>
                      <a:schemeClr val="bg2"/>
                    </a:solidFill>
                  </a:tcPr>
                </a:tc>
                <a:tc>
                  <a:txBody>
                    <a:bodyPr/>
                    <a:lstStyle/>
                    <a:p>
                      <a:pPr algn="ctr"/>
                      <a:r>
                        <a:rPr lang="zh-TW" altLang="en-US" sz="1400" dirty="0">
                          <a:effectLst/>
                        </a:rPr>
                        <a:t>現在</a:t>
                      </a:r>
                      <a:endParaRPr lang="zh-TW" altLang="en-US" sz="1400" dirty="0"/>
                    </a:p>
                  </a:txBody>
                  <a:tcPr>
                    <a:solidFill>
                      <a:schemeClr val="bg2"/>
                    </a:solidFill>
                  </a:tcPr>
                </a:tc>
                <a:tc>
                  <a:txBody>
                    <a:bodyPr/>
                    <a:lstStyle/>
                    <a:p>
                      <a:pPr algn="ctr"/>
                      <a:r>
                        <a:rPr lang="zh-TW" altLang="en-US" sz="1400" dirty="0">
                          <a:effectLst/>
                        </a:rPr>
                        <a:t>就來</a:t>
                      </a:r>
                      <a:endParaRPr lang="zh-TW" altLang="en-US" sz="1400" dirty="0"/>
                    </a:p>
                  </a:txBody>
                  <a:tcPr>
                    <a:solidFill>
                      <a:schemeClr val="bg2"/>
                    </a:solidFill>
                  </a:tcPr>
                </a:tc>
                <a:tc>
                  <a:txBody>
                    <a:bodyPr/>
                    <a:lstStyle/>
                    <a:p>
                      <a:pPr algn="ctr"/>
                      <a:r>
                        <a:rPr lang="zh-TW" altLang="en-US" sz="1400" dirty="0">
                          <a:effectLst/>
                        </a:rPr>
                        <a:t>示範</a:t>
                      </a:r>
                      <a:endParaRPr lang="zh-TW" altLang="en-US" sz="1400" dirty="0"/>
                    </a:p>
                  </a:txBody>
                  <a:tcPr>
                    <a:solidFill>
                      <a:schemeClr val="bg2"/>
                    </a:solidFill>
                  </a:tcPr>
                </a:tc>
                <a:tc>
                  <a:txBody>
                    <a:bodyPr/>
                    <a:lstStyle/>
                    <a:p>
                      <a:pPr algn="ctr"/>
                      <a:r>
                        <a:rPr lang="zh-TW" altLang="en-US" sz="1400" dirty="0">
                          <a:effectLst/>
                        </a:rPr>
                        <a:t>立體</a:t>
                      </a:r>
                      <a:endParaRPr lang="zh-TW" altLang="en-US" sz="1400" dirty="0"/>
                    </a:p>
                  </a:txBody>
                  <a:tcPr>
                    <a:solidFill>
                      <a:schemeClr val="bg2"/>
                    </a:solidFill>
                  </a:tcPr>
                </a:tc>
                <a:tc>
                  <a:txBody>
                    <a:bodyPr/>
                    <a:lstStyle/>
                    <a:p>
                      <a:pPr algn="ctr"/>
                      <a:r>
                        <a:rPr lang="zh-TW" altLang="en-US" sz="1400" dirty="0">
                          <a:effectLst/>
                        </a:rPr>
                        <a:t>的</a:t>
                      </a:r>
                      <a:endParaRPr lang="zh-TW" altLang="en-US" sz="1400" dirty="0"/>
                    </a:p>
                  </a:txBody>
                  <a:tcPr>
                    <a:solidFill>
                      <a:schemeClr val="bg2"/>
                    </a:solidFill>
                  </a:tcPr>
                </a:tc>
                <a:tc>
                  <a:txBody>
                    <a:bodyPr/>
                    <a:lstStyle/>
                    <a:p>
                      <a:pPr algn="ctr"/>
                      <a:r>
                        <a:rPr lang="zh-TW" altLang="en-US" sz="1400" dirty="0">
                          <a:effectLst/>
                        </a:rPr>
                        <a:t>畫法</a:t>
                      </a:r>
                      <a:endParaRPr lang="zh-TW" altLang="en-US" sz="1400" dirty="0"/>
                    </a:p>
                  </a:txBody>
                  <a:tcPr>
                    <a:solidFill>
                      <a:schemeClr val="bg2"/>
                    </a:solidFill>
                  </a:tcPr>
                </a:tc>
                <a:extLst>
                  <a:ext uri="{0D108BD9-81ED-4DB2-BD59-A6C34878D82A}">
                    <a16:rowId xmlns:a16="http://schemas.microsoft.com/office/drawing/2014/main" val="1397471063"/>
                  </a:ext>
                </a:extLst>
              </a:tr>
              <a:tr h="272226">
                <a:tc>
                  <a:txBody>
                    <a:bodyPr/>
                    <a:lstStyle/>
                    <a:p>
                      <a:pPr algn="ctr"/>
                      <a:r>
                        <a:rPr lang="en-US" altLang="zh-TW" sz="1400" dirty="0"/>
                        <a:t>0.0087</a:t>
                      </a:r>
                      <a:endParaRPr lang="zh-TW" altLang="en-US" sz="1400" dirty="0"/>
                    </a:p>
                  </a:txBody>
                  <a:tcPr>
                    <a:solidFill>
                      <a:schemeClr val="bg1"/>
                    </a:solidFill>
                  </a:tcPr>
                </a:tc>
                <a:tc>
                  <a:txBody>
                    <a:bodyPr/>
                    <a:lstStyle/>
                    <a:p>
                      <a:pPr algn="ctr"/>
                      <a:r>
                        <a:rPr lang="en-US" altLang="zh-TW" sz="1400" dirty="0"/>
                        <a:t>0.0025</a:t>
                      </a:r>
                      <a:endParaRPr lang="zh-TW" altLang="en-US" sz="1400" dirty="0"/>
                    </a:p>
                  </a:txBody>
                  <a:tcPr>
                    <a:solidFill>
                      <a:schemeClr val="bg1"/>
                    </a:solidFill>
                  </a:tcPr>
                </a:tc>
                <a:tc>
                  <a:txBody>
                    <a:bodyPr/>
                    <a:lstStyle/>
                    <a:p>
                      <a:pPr algn="ctr"/>
                      <a:r>
                        <a:rPr lang="en-US" altLang="zh-TW" sz="1400" dirty="0"/>
                        <a:t>0.0034</a:t>
                      </a:r>
                      <a:endParaRPr lang="zh-TW" altLang="en-US" sz="1400" dirty="0"/>
                    </a:p>
                  </a:txBody>
                  <a:tcPr>
                    <a:solidFill>
                      <a:schemeClr val="bg1"/>
                    </a:solidFill>
                  </a:tcPr>
                </a:tc>
                <a:tc>
                  <a:txBody>
                    <a:bodyPr/>
                    <a:lstStyle/>
                    <a:p>
                      <a:pPr algn="ctr"/>
                      <a:r>
                        <a:rPr lang="en-US" altLang="zh-TW" sz="1400" dirty="0"/>
                        <a:t>0.0024</a:t>
                      </a:r>
                      <a:endParaRPr lang="zh-TW" altLang="en-US" sz="1400" dirty="0"/>
                    </a:p>
                  </a:txBody>
                  <a:tcPr>
                    <a:solidFill>
                      <a:schemeClr val="bg1"/>
                    </a:solidFill>
                  </a:tcPr>
                </a:tc>
                <a:tc>
                  <a:txBody>
                    <a:bodyPr/>
                    <a:lstStyle/>
                    <a:p>
                      <a:pPr algn="ctr"/>
                      <a:r>
                        <a:rPr lang="en-US" altLang="zh-TW" sz="1400" dirty="0"/>
                        <a:t>0.0066</a:t>
                      </a:r>
                      <a:endParaRPr lang="zh-TW" altLang="en-US" sz="1400" dirty="0"/>
                    </a:p>
                  </a:txBody>
                  <a:tcPr>
                    <a:solidFill>
                      <a:schemeClr val="bg1"/>
                    </a:solidFill>
                  </a:tcPr>
                </a:tc>
                <a:tc>
                  <a:txBody>
                    <a:bodyPr/>
                    <a:lstStyle/>
                    <a:p>
                      <a:pPr algn="ctr"/>
                      <a:r>
                        <a:rPr lang="en-US" altLang="zh-TW" sz="1400" dirty="0"/>
                        <a:t>0.0086</a:t>
                      </a:r>
                      <a:endParaRPr lang="zh-TW" altLang="en-US" sz="1400" dirty="0"/>
                    </a:p>
                  </a:txBody>
                  <a:tcPr>
                    <a:solidFill>
                      <a:schemeClr val="bg1"/>
                    </a:solidFill>
                  </a:tcPr>
                </a:tc>
                <a:tc>
                  <a:txBody>
                    <a:bodyPr/>
                    <a:lstStyle/>
                    <a:p>
                      <a:pPr algn="ctr"/>
                      <a:r>
                        <a:rPr lang="en-US" altLang="zh-TW" sz="1400" dirty="0"/>
                        <a:t>0.0065</a:t>
                      </a:r>
                      <a:endParaRPr lang="zh-TW" altLang="en-US" sz="1400" dirty="0"/>
                    </a:p>
                  </a:txBody>
                  <a:tcPr>
                    <a:solidFill>
                      <a:schemeClr val="bg1"/>
                    </a:solidFill>
                  </a:tcPr>
                </a:tc>
                <a:extLst>
                  <a:ext uri="{0D108BD9-81ED-4DB2-BD59-A6C34878D82A}">
                    <a16:rowId xmlns:a16="http://schemas.microsoft.com/office/drawing/2014/main" val="1102215894"/>
                  </a:ext>
                </a:extLst>
              </a:tr>
            </a:tbl>
          </a:graphicData>
        </a:graphic>
      </p:graphicFrame>
      <p:pic>
        <p:nvPicPr>
          <p:cNvPr id="7" name="圖片 6">
            <a:extLst>
              <a:ext uri="{FF2B5EF4-FFF2-40B4-BE49-F238E27FC236}">
                <a16:creationId xmlns:a16="http://schemas.microsoft.com/office/drawing/2014/main" id="{3B52D609-E89B-4706-A000-9841EEDFE066}"/>
              </a:ext>
            </a:extLst>
          </p:cNvPr>
          <p:cNvPicPr>
            <a:picLocks noChangeAspect="1"/>
          </p:cNvPicPr>
          <p:nvPr/>
        </p:nvPicPr>
        <p:blipFill>
          <a:blip r:embed="rId2"/>
          <a:stretch>
            <a:fillRect/>
          </a:stretch>
        </p:blipFill>
        <p:spPr>
          <a:xfrm>
            <a:off x="1860582" y="3946740"/>
            <a:ext cx="1242355" cy="1242355"/>
          </a:xfrm>
          <a:prstGeom prst="rect">
            <a:avLst/>
          </a:prstGeom>
        </p:spPr>
      </p:pic>
      <p:graphicFrame>
        <p:nvGraphicFramePr>
          <p:cNvPr id="8" name="表格 7">
            <a:extLst>
              <a:ext uri="{FF2B5EF4-FFF2-40B4-BE49-F238E27FC236}">
                <a16:creationId xmlns:a16="http://schemas.microsoft.com/office/drawing/2014/main" id="{5A2CCD9D-BCD0-4E0C-A827-981C4A8F8BC3}"/>
              </a:ext>
            </a:extLst>
          </p:cNvPr>
          <p:cNvGraphicFramePr>
            <a:graphicFrameLocks noGrp="1"/>
          </p:cNvGraphicFramePr>
          <p:nvPr>
            <p:extLst>
              <p:ext uri="{D42A27DB-BD31-4B8C-83A1-F6EECF244321}">
                <p14:modId xmlns:p14="http://schemas.microsoft.com/office/powerpoint/2010/main" val="569854887"/>
              </p:ext>
            </p:extLst>
          </p:nvPr>
        </p:nvGraphicFramePr>
        <p:xfrm>
          <a:off x="3288148" y="5519512"/>
          <a:ext cx="6585054" cy="609600"/>
        </p:xfrm>
        <a:graphic>
          <a:graphicData uri="http://schemas.openxmlformats.org/drawingml/2006/table">
            <a:tbl>
              <a:tblPr firstRow="1" bandRow="1">
                <a:tableStyleId>{5940675A-B579-460E-94D1-54222C63F5DA}</a:tableStyleId>
              </a:tblPr>
              <a:tblGrid>
                <a:gridCol w="940722">
                  <a:extLst>
                    <a:ext uri="{9D8B030D-6E8A-4147-A177-3AD203B41FA5}">
                      <a16:colId xmlns:a16="http://schemas.microsoft.com/office/drawing/2014/main" val="3666952670"/>
                    </a:ext>
                  </a:extLst>
                </a:gridCol>
                <a:gridCol w="940722">
                  <a:extLst>
                    <a:ext uri="{9D8B030D-6E8A-4147-A177-3AD203B41FA5}">
                      <a16:colId xmlns:a16="http://schemas.microsoft.com/office/drawing/2014/main" val="2682964261"/>
                    </a:ext>
                  </a:extLst>
                </a:gridCol>
                <a:gridCol w="940722">
                  <a:extLst>
                    <a:ext uri="{9D8B030D-6E8A-4147-A177-3AD203B41FA5}">
                      <a16:colId xmlns:a16="http://schemas.microsoft.com/office/drawing/2014/main" val="1491915645"/>
                    </a:ext>
                  </a:extLst>
                </a:gridCol>
                <a:gridCol w="940722">
                  <a:extLst>
                    <a:ext uri="{9D8B030D-6E8A-4147-A177-3AD203B41FA5}">
                      <a16:colId xmlns:a16="http://schemas.microsoft.com/office/drawing/2014/main" val="1951373672"/>
                    </a:ext>
                  </a:extLst>
                </a:gridCol>
                <a:gridCol w="940722">
                  <a:extLst>
                    <a:ext uri="{9D8B030D-6E8A-4147-A177-3AD203B41FA5}">
                      <a16:colId xmlns:a16="http://schemas.microsoft.com/office/drawing/2014/main" val="1435410536"/>
                    </a:ext>
                  </a:extLst>
                </a:gridCol>
                <a:gridCol w="940722">
                  <a:extLst>
                    <a:ext uri="{9D8B030D-6E8A-4147-A177-3AD203B41FA5}">
                      <a16:colId xmlns:a16="http://schemas.microsoft.com/office/drawing/2014/main" val="903656274"/>
                    </a:ext>
                  </a:extLst>
                </a:gridCol>
                <a:gridCol w="940722">
                  <a:extLst>
                    <a:ext uri="{9D8B030D-6E8A-4147-A177-3AD203B41FA5}">
                      <a16:colId xmlns:a16="http://schemas.microsoft.com/office/drawing/2014/main" val="1516875581"/>
                    </a:ext>
                  </a:extLst>
                </a:gridCol>
              </a:tblGrid>
              <a:tr h="272226">
                <a:tc>
                  <a:txBody>
                    <a:bodyPr/>
                    <a:lstStyle/>
                    <a:p>
                      <a:pPr algn="ctr"/>
                      <a:r>
                        <a:rPr lang="zh-TW" altLang="en-US" sz="1400" b="0" i="0" u="none" strike="noStrike" kern="1200" dirty="0">
                          <a:solidFill>
                            <a:schemeClr val="tx1"/>
                          </a:solidFill>
                          <a:effectLst/>
                          <a:latin typeface="+mn-lt"/>
                          <a:ea typeface="+mn-ea"/>
                          <a:cs typeface="+mn-cs"/>
                        </a:rPr>
                        <a:t>蓋</a:t>
                      </a:r>
                      <a:endParaRPr lang="zh-TW" altLang="en-US" sz="1400"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i="0" u="none" strike="noStrike" kern="1200" dirty="0">
                          <a:solidFill>
                            <a:schemeClr val="tx1"/>
                          </a:solidFill>
                          <a:effectLst/>
                          <a:latin typeface="+mn-lt"/>
                          <a:ea typeface="+mn-ea"/>
                          <a:cs typeface="+mn-cs"/>
                        </a:rPr>
                        <a:t>一下</a:t>
                      </a:r>
                      <a:endParaRPr lang="zh-TW" altLang="en-US" sz="1400" dirty="0"/>
                    </a:p>
                  </a:txBody>
                  <a:tcPr>
                    <a:solidFill>
                      <a:schemeClr val="bg2"/>
                    </a:solidFill>
                  </a:tcPr>
                </a:tc>
                <a:tc>
                  <a:txBody>
                    <a:bodyPr/>
                    <a:lstStyle/>
                    <a:p>
                      <a:pPr algn="ctr"/>
                      <a:r>
                        <a:rPr lang="zh-TW" altLang="en-US" sz="1400" dirty="0">
                          <a:effectLst/>
                        </a:rPr>
                        <a:t>這樣子</a:t>
                      </a:r>
                      <a:endParaRPr lang="zh-TW" altLang="en-US" sz="1400"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effectLst/>
                        </a:rPr>
                        <a:t>畫出來</a:t>
                      </a:r>
                      <a:endParaRPr lang="zh-TW" altLang="en-US" sz="1400"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effectLst/>
                        </a:rPr>
                        <a:t>唇妝</a:t>
                      </a:r>
                      <a:endParaRPr lang="zh-TW" altLang="en-US" sz="1400" dirty="0"/>
                    </a:p>
                  </a:txBody>
                  <a:tcPr>
                    <a:solidFill>
                      <a:schemeClr val="bg2"/>
                    </a:solidFill>
                  </a:tcPr>
                </a:tc>
                <a:tc>
                  <a:txBody>
                    <a:bodyPr/>
                    <a:lstStyle/>
                    <a:p>
                      <a:pPr algn="ctr"/>
                      <a:r>
                        <a:rPr lang="zh-TW" altLang="en-US" sz="1400" dirty="0">
                          <a:effectLst/>
                        </a:rPr>
                        <a:t>比較</a:t>
                      </a:r>
                      <a:endParaRPr lang="zh-TW" altLang="en-US" sz="1400" dirty="0"/>
                    </a:p>
                  </a:txBody>
                  <a:tcPr>
                    <a:solidFill>
                      <a:schemeClr val="bg2"/>
                    </a:solidFill>
                  </a:tcPr>
                </a:tc>
                <a:tc>
                  <a:txBody>
                    <a:bodyPr/>
                    <a:lstStyle/>
                    <a:p>
                      <a:pPr algn="ctr"/>
                      <a:r>
                        <a:rPr lang="zh-TW" altLang="en-US" sz="1400" dirty="0">
                          <a:effectLst/>
                        </a:rPr>
                        <a:t>乾淨</a:t>
                      </a:r>
                      <a:endParaRPr lang="zh-TW" altLang="en-US" sz="1400" dirty="0"/>
                    </a:p>
                  </a:txBody>
                  <a:tcPr>
                    <a:solidFill>
                      <a:schemeClr val="bg2"/>
                    </a:solidFill>
                  </a:tcPr>
                </a:tc>
                <a:extLst>
                  <a:ext uri="{0D108BD9-81ED-4DB2-BD59-A6C34878D82A}">
                    <a16:rowId xmlns:a16="http://schemas.microsoft.com/office/drawing/2014/main" val="1397471063"/>
                  </a:ext>
                </a:extLst>
              </a:tr>
              <a:tr h="272226">
                <a:tc>
                  <a:txBody>
                    <a:bodyPr/>
                    <a:lstStyle/>
                    <a:p>
                      <a:pPr algn="ctr"/>
                      <a:r>
                        <a:rPr lang="en-US" altLang="zh-TW" sz="1400" dirty="0"/>
                        <a:t>0.0014</a:t>
                      </a:r>
                      <a:endParaRPr lang="zh-TW" altLang="en-US" sz="14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0.0019</a:t>
                      </a:r>
                      <a:endParaRPr lang="zh-TW" altLang="en-US" sz="1400" dirty="0"/>
                    </a:p>
                  </a:txBody>
                  <a:tcPr>
                    <a:solidFill>
                      <a:schemeClr val="bg1"/>
                    </a:solidFill>
                  </a:tcPr>
                </a:tc>
                <a:tc>
                  <a:txBody>
                    <a:bodyPr/>
                    <a:lstStyle/>
                    <a:p>
                      <a:pPr algn="ctr"/>
                      <a:r>
                        <a:rPr lang="en-US" altLang="zh-TW" sz="1400" dirty="0"/>
                        <a:t>0.0049</a:t>
                      </a:r>
                      <a:endParaRPr lang="zh-TW" altLang="en-US" sz="14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0.0018</a:t>
                      </a:r>
                      <a:endParaRPr lang="zh-TW" altLang="en-US" sz="14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0.0068</a:t>
                      </a:r>
                      <a:endParaRPr lang="zh-TW" altLang="en-US" sz="1400" dirty="0"/>
                    </a:p>
                  </a:txBody>
                  <a:tcPr>
                    <a:solidFill>
                      <a:schemeClr val="bg1"/>
                    </a:solidFill>
                  </a:tcPr>
                </a:tc>
                <a:tc>
                  <a:txBody>
                    <a:bodyPr/>
                    <a:lstStyle/>
                    <a:p>
                      <a:pPr algn="ctr"/>
                      <a:r>
                        <a:rPr lang="en-US" altLang="zh-TW" sz="1400" dirty="0"/>
                        <a:t>0.0020</a:t>
                      </a:r>
                      <a:endParaRPr lang="zh-TW" altLang="en-US" sz="1400" dirty="0"/>
                    </a:p>
                  </a:txBody>
                  <a:tcPr>
                    <a:solidFill>
                      <a:schemeClr val="bg1"/>
                    </a:solidFill>
                  </a:tcPr>
                </a:tc>
                <a:tc>
                  <a:txBody>
                    <a:bodyPr/>
                    <a:lstStyle/>
                    <a:p>
                      <a:pPr algn="ctr"/>
                      <a:r>
                        <a:rPr lang="en-US" altLang="zh-TW" sz="1400" dirty="0"/>
                        <a:t>0.0023</a:t>
                      </a:r>
                      <a:endParaRPr lang="zh-TW" altLang="en-US" sz="1400" dirty="0"/>
                    </a:p>
                  </a:txBody>
                  <a:tcPr>
                    <a:solidFill>
                      <a:schemeClr val="bg1"/>
                    </a:solidFill>
                  </a:tcPr>
                </a:tc>
                <a:extLst>
                  <a:ext uri="{0D108BD9-81ED-4DB2-BD59-A6C34878D82A}">
                    <a16:rowId xmlns:a16="http://schemas.microsoft.com/office/drawing/2014/main" val="3558705585"/>
                  </a:ext>
                </a:extLst>
              </a:tr>
            </a:tbl>
          </a:graphicData>
        </a:graphic>
      </p:graphicFrame>
      <p:pic>
        <p:nvPicPr>
          <p:cNvPr id="9" name="圖片 8">
            <a:extLst>
              <a:ext uri="{FF2B5EF4-FFF2-40B4-BE49-F238E27FC236}">
                <a16:creationId xmlns:a16="http://schemas.microsoft.com/office/drawing/2014/main" id="{ABD7732B-DD5D-46B5-B573-3006E4700E2F}"/>
              </a:ext>
            </a:extLst>
          </p:cNvPr>
          <p:cNvPicPr>
            <a:picLocks noChangeAspect="1"/>
          </p:cNvPicPr>
          <p:nvPr/>
        </p:nvPicPr>
        <p:blipFill>
          <a:blip r:embed="rId2"/>
          <a:stretch>
            <a:fillRect/>
          </a:stretch>
        </p:blipFill>
        <p:spPr>
          <a:xfrm>
            <a:off x="1860582" y="5264095"/>
            <a:ext cx="1242355" cy="1242355"/>
          </a:xfrm>
          <a:prstGeom prst="rect">
            <a:avLst/>
          </a:prstGeom>
        </p:spPr>
      </p:pic>
      <p:graphicFrame>
        <p:nvGraphicFramePr>
          <p:cNvPr id="3" name="資料庫圖表 2">
            <a:extLst>
              <a:ext uri="{FF2B5EF4-FFF2-40B4-BE49-F238E27FC236}">
                <a16:creationId xmlns:a16="http://schemas.microsoft.com/office/drawing/2014/main" id="{F859C2BD-F0D4-8311-60AF-4E331A57EBBC}"/>
              </a:ext>
            </a:extLst>
          </p:cNvPr>
          <p:cNvGraphicFramePr/>
          <p:nvPr>
            <p:extLst>
              <p:ext uri="{D42A27DB-BD31-4B8C-83A1-F6EECF244321}">
                <p14:modId xmlns:p14="http://schemas.microsoft.com/office/powerpoint/2010/main" val="2021022767"/>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圓角矩形 16">
            <a:extLst>
              <a:ext uri="{FF2B5EF4-FFF2-40B4-BE49-F238E27FC236}">
                <a16:creationId xmlns:a16="http://schemas.microsoft.com/office/drawing/2014/main" id="{4D56E585-7095-90FE-4D0F-4E688410D605}"/>
              </a:ext>
            </a:extLst>
          </p:cNvPr>
          <p:cNvSpPr/>
          <p:nvPr/>
        </p:nvSpPr>
        <p:spPr>
          <a:xfrm>
            <a:off x="3288147" y="1301192"/>
            <a:ext cx="4015478" cy="116904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b="1" u="sng" dirty="0">
                <a:solidFill>
                  <a:schemeClr val="tx1"/>
                </a:solidFill>
              </a:rPr>
              <a:t>Term Frequency</a:t>
            </a:r>
            <a:br>
              <a:rPr kumimoji="1" lang="en-US" altLang="zh-TW" sz="1600" b="1" u="sng" dirty="0">
                <a:solidFill>
                  <a:schemeClr val="tx1"/>
                </a:solidFill>
              </a:rPr>
            </a:br>
            <a:endParaRPr kumimoji="1" lang="en-US" altLang="zh-TW" sz="1600" b="1" u="sng" dirty="0">
              <a:solidFill>
                <a:schemeClr val="tx1"/>
              </a:solidFill>
            </a:endParaRPr>
          </a:p>
          <a:p>
            <a:pPr algn="ctr"/>
            <a:r>
              <a:rPr lang="zh-TW" altLang="en-US" sz="1200" b="1" i="0" u="none" strike="noStrike" dirty="0">
                <a:solidFill>
                  <a:srgbClr val="202122"/>
                </a:solidFill>
                <a:effectLst/>
                <a:latin typeface="Arial" panose="020B0604020202020204" pitchFamily="34" charset="0"/>
              </a:rPr>
              <a:t>詞頻</a:t>
            </a:r>
            <a:r>
              <a:rPr lang="zh-TW" altLang="en-US" sz="1200" b="0" i="0" u="none" strike="noStrike" dirty="0">
                <a:solidFill>
                  <a:srgbClr val="202122"/>
                </a:solidFill>
                <a:effectLst/>
                <a:latin typeface="Arial" panose="020B0604020202020204" pitchFamily="34" charset="0"/>
              </a:rPr>
              <a:t>（</a:t>
            </a:r>
            <a:r>
              <a:rPr lang="en" altLang="zh-TW" sz="1200" b="0" i="0" u="none" strike="noStrike" dirty="0">
                <a:solidFill>
                  <a:srgbClr val="202122"/>
                </a:solidFill>
                <a:effectLst/>
                <a:latin typeface="Arial" panose="020B0604020202020204" pitchFamily="34" charset="0"/>
              </a:rPr>
              <a:t>term frequency</a:t>
            </a:r>
            <a:r>
              <a:rPr lang="zh-TW" altLang="en" sz="1200" b="0" i="0" u="none" strike="noStrike" dirty="0">
                <a:solidFill>
                  <a:srgbClr val="202122"/>
                </a:solidFill>
                <a:effectLst/>
                <a:latin typeface="Arial" panose="020B0604020202020204" pitchFamily="34" charset="0"/>
              </a:rPr>
              <a:t>，</a:t>
            </a:r>
            <a:r>
              <a:rPr lang="en-US" altLang="zh-TW" sz="1200" b="0" i="0" u="none" strike="noStrike" dirty="0">
                <a:solidFill>
                  <a:srgbClr val="202122"/>
                </a:solidFill>
                <a:effectLst/>
                <a:latin typeface="Arial" panose="020B0604020202020204" pitchFamily="34" charset="0"/>
              </a:rPr>
              <a:t>TF</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指的是某一個給定的詞語在該檔案中出現的頻率。這個數字是對</a:t>
            </a:r>
            <a:r>
              <a:rPr lang="zh-TW" altLang="en-US" sz="1200" b="1" i="0" u="none" strike="noStrike" dirty="0">
                <a:solidFill>
                  <a:srgbClr val="202122"/>
                </a:solidFill>
                <a:effectLst/>
                <a:latin typeface="Arial" panose="020B0604020202020204" pitchFamily="34" charset="0"/>
              </a:rPr>
              <a:t>詞數</a:t>
            </a:r>
            <a:r>
              <a:rPr lang="zh-TW" altLang="en-US" sz="1200" b="0" i="0" u="none" strike="noStrike" dirty="0">
                <a:solidFill>
                  <a:srgbClr val="202122"/>
                </a:solidFill>
                <a:effectLst/>
                <a:latin typeface="Arial" panose="020B0604020202020204" pitchFamily="34" charset="0"/>
              </a:rPr>
              <a:t>（</a:t>
            </a:r>
            <a:r>
              <a:rPr lang="en" altLang="zh-TW" sz="1200" b="0" i="0" u="none" strike="noStrike" dirty="0">
                <a:solidFill>
                  <a:srgbClr val="202122"/>
                </a:solidFill>
                <a:effectLst/>
                <a:latin typeface="Arial" panose="020B0604020202020204" pitchFamily="34" charset="0"/>
              </a:rPr>
              <a:t>term count</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的標準化</a:t>
            </a:r>
            <a:endParaRPr kumimoji="1" lang="zh-TW" altLang="en-US" sz="1400" dirty="0">
              <a:solidFill>
                <a:schemeClr val="tx1"/>
              </a:solidFill>
            </a:endParaRPr>
          </a:p>
        </p:txBody>
      </p:sp>
      <p:sp>
        <p:nvSpPr>
          <p:cNvPr id="18" name="圓角矩形 17">
            <a:extLst>
              <a:ext uri="{FF2B5EF4-FFF2-40B4-BE49-F238E27FC236}">
                <a16:creationId xmlns:a16="http://schemas.microsoft.com/office/drawing/2014/main" id="{1E81EA95-7FF1-8603-15CF-ACFD0AEC7746}"/>
              </a:ext>
            </a:extLst>
          </p:cNvPr>
          <p:cNvSpPr/>
          <p:nvPr/>
        </p:nvSpPr>
        <p:spPr>
          <a:xfrm>
            <a:off x="7420309" y="1301192"/>
            <a:ext cx="4015478" cy="1169043"/>
          </a:xfrm>
          <a:prstGeom prst="roundRect">
            <a:avLst/>
          </a:prstGeom>
          <a:solidFill>
            <a:srgbClr val="FC74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b="1" u="sng" dirty="0">
                <a:solidFill>
                  <a:schemeClr val="tx1"/>
                </a:solidFill>
              </a:rPr>
              <a:t>Stop Words</a:t>
            </a:r>
            <a:br>
              <a:rPr kumimoji="1" lang="en-US" altLang="zh-TW" sz="1600" b="1" u="sng" dirty="0">
                <a:solidFill>
                  <a:schemeClr val="tx1"/>
                </a:solidFill>
              </a:rPr>
            </a:br>
            <a:endParaRPr kumimoji="1" lang="en-US" altLang="zh-TW" sz="1600" b="1" u="sng" dirty="0">
              <a:solidFill>
                <a:schemeClr val="tx1"/>
              </a:solidFill>
            </a:endParaRPr>
          </a:p>
          <a:p>
            <a:r>
              <a:rPr lang="zh-TW" altLang="en-US" sz="1200" b="1" i="0" u="none" strike="noStrike" dirty="0">
                <a:solidFill>
                  <a:srgbClr val="202122"/>
                </a:solidFill>
                <a:effectLst/>
                <a:latin typeface="Arial" panose="020B0604020202020204" pitchFamily="34" charset="0"/>
              </a:rPr>
              <a:t>停用詞</a:t>
            </a:r>
            <a:r>
              <a:rPr lang="zh-TW" altLang="en-US" sz="1200" b="0" i="0" u="none" strike="noStrike" dirty="0">
                <a:solidFill>
                  <a:srgbClr val="202122"/>
                </a:solidFill>
                <a:effectLst/>
                <a:latin typeface="Arial" panose="020B0604020202020204" pitchFamily="34" charset="0"/>
              </a:rPr>
              <a:t>（</a:t>
            </a:r>
            <a:r>
              <a:rPr lang="en-US" altLang="zh-TW" sz="1200" b="0" i="0" u="none" strike="noStrike" dirty="0">
                <a:solidFill>
                  <a:srgbClr val="202122"/>
                </a:solidFill>
                <a:effectLst/>
                <a:latin typeface="Arial" panose="020B0604020202020204" pitchFamily="34" charset="0"/>
              </a:rPr>
              <a:t>stop words</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指的是表示信息的時候，</a:t>
            </a:r>
            <a:endParaRPr lang="en-US" altLang="zh-TW" sz="1200" b="0" i="0" u="none" strike="noStrike" dirty="0">
              <a:solidFill>
                <a:srgbClr val="202122"/>
              </a:solidFill>
              <a:effectLst/>
              <a:latin typeface="Arial" panose="020B0604020202020204" pitchFamily="34" charset="0"/>
            </a:endParaRPr>
          </a:p>
          <a:p>
            <a:r>
              <a:rPr lang="zh-TW" altLang="en-US" sz="1200" b="0" i="0" u="none" strike="noStrike" dirty="0">
                <a:solidFill>
                  <a:srgbClr val="202122"/>
                </a:solidFill>
                <a:effectLst/>
                <a:latin typeface="Arial" panose="020B0604020202020204" pitchFamily="34" charset="0"/>
              </a:rPr>
              <a:t>會使用一些高頻出現、但是和「</a:t>
            </a:r>
            <a:r>
              <a:rPr lang="en" altLang="zh-TW" sz="1200" b="0" i="0" u="none" strike="noStrike" dirty="0">
                <a:solidFill>
                  <a:srgbClr val="202122"/>
                </a:solidFill>
                <a:effectLst/>
                <a:latin typeface="Arial" panose="020B0604020202020204" pitchFamily="34" charset="0"/>
              </a:rPr>
              <a:t>noise</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一樣</a:t>
            </a:r>
            <a:endParaRPr lang="en-US" altLang="zh-TW" sz="1200" b="0" i="0" u="none" strike="noStrike" dirty="0">
              <a:solidFill>
                <a:srgbClr val="202122"/>
              </a:solidFill>
              <a:effectLst/>
              <a:latin typeface="Arial" panose="020B0604020202020204" pitchFamily="34" charset="0"/>
            </a:endParaRPr>
          </a:p>
          <a:p>
            <a:r>
              <a:rPr lang="zh-TW" altLang="en-US" sz="1200" b="0" i="0" u="none" strike="noStrike" dirty="0">
                <a:solidFill>
                  <a:srgbClr val="202122"/>
                </a:solidFill>
                <a:effectLst/>
                <a:latin typeface="Arial" panose="020B0604020202020204" pitchFamily="34" charset="0"/>
              </a:rPr>
              <a:t>不重要的詞語。</a:t>
            </a:r>
            <a:endParaRPr kumimoji="1" lang="zh-TW" altLang="en-US" sz="1400" dirty="0">
              <a:solidFill>
                <a:schemeClr val="tx1"/>
              </a:solidFill>
            </a:endParaRPr>
          </a:p>
        </p:txBody>
      </p:sp>
      <p:pic>
        <p:nvPicPr>
          <p:cNvPr id="22" name="圖片 21">
            <a:extLst>
              <a:ext uri="{FF2B5EF4-FFF2-40B4-BE49-F238E27FC236}">
                <a16:creationId xmlns:a16="http://schemas.microsoft.com/office/drawing/2014/main" id="{6C22FC86-BDFC-55B9-E93A-73AFE7B2C1A0}"/>
              </a:ext>
            </a:extLst>
          </p:cNvPr>
          <p:cNvPicPr>
            <a:picLocks noChangeAspect="1"/>
          </p:cNvPicPr>
          <p:nvPr/>
        </p:nvPicPr>
        <p:blipFill rotWithShape="1">
          <a:blip r:embed="rId8"/>
          <a:srcRect t="12491"/>
          <a:stretch/>
        </p:blipFill>
        <p:spPr>
          <a:xfrm>
            <a:off x="10670653" y="1417898"/>
            <a:ext cx="651923" cy="937550"/>
          </a:xfrm>
          <a:prstGeom prst="rect">
            <a:avLst/>
          </a:prstGeom>
        </p:spPr>
      </p:pic>
      <p:sp>
        <p:nvSpPr>
          <p:cNvPr id="23" name="左大括弧 22">
            <a:extLst>
              <a:ext uri="{FF2B5EF4-FFF2-40B4-BE49-F238E27FC236}">
                <a16:creationId xmlns:a16="http://schemas.microsoft.com/office/drawing/2014/main" id="{0A38930A-B1DC-A5AD-2D83-E47267BB5AEB}"/>
              </a:ext>
            </a:extLst>
          </p:cNvPr>
          <p:cNvSpPr/>
          <p:nvPr/>
        </p:nvSpPr>
        <p:spPr>
          <a:xfrm>
            <a:off x="1235545" y="2976398"/>
            <a:ext cx="648182" cy="318303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4" name="圓角矩形 23">
            <a:extLst>
              <a:ext uri="{FF2B5EF4-FFF2-40B4-BE49-F238E27FC236}">
                <a16:creationId xmlns:a16="http://schemas.microsoft.com/office/drawing/2014/main" id="{593CA361-0865-1312-868B-9DC58AB0F928}"/>
              </a:ext>
            </a:extLst>
          </p:cNvPr>
          <p:cNvSpPr/>
          <p:nvPr/>
        </p:nvSpPr>
        <p:spPr>
          <a:xfrm>
            <a:off x="162039" y="2976398"/>
            <a:ext cx="980901" cy="318303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rPr>
              <a:t>資料庫</a:t>
            </a:r>
            <a:br>
              <a:rPr kumimoji="1" lang="en-US" altLang="zh-TW" dirty="0">
                <a:solidFill>
                  <a:schemeClr val="tx1"/>
                </a:solidFill>
              </a:rPr>
            </a:br>
            <a:r>
              <a:rPr kumimoji="1" lang="zh-TW" altLang="en-US" dirty="0">
                <a:solidFill>
                  <a:schemeClr val="tx1"/>
                </a:solidFill>
              </a:rPr>
              <a:t>文章</a:t>
            </a:r>
            <a:br>
              <a:rPr kumimoji="1" lang="en-US" altLang="zh-TW" dirty="0">
                <a:solidFill>
                  <a:schemeClr val="tx1"/>
                </a:solidFill>
              </a:rPr>
            </a:br>
            <a:r>
              <a:rPr kumimoji="1" lang="zh-TW" altLang="en-US" dirty="0">
                <a:solidFill>
                  <a:schemeClr val="tx1"/>
                </a:solidFill>
              </a:rPr>
              <a:t>逐一</a:t>
            </a:r>
            <a:endParaRPr kumimoji="1" lang="en-US" altLang="zh-TW" dirty="0">
              <a:solidFill>
                <a:schemeClr val="tx1"/>
              </a:solidFill>
            </a:endParaRPr>
          </a:p>
          <a:p>
            <a:pPr algn="ctr"/>
            <a:r>
              <a:rPr kumimoji="1" lang="zh-TW" altLang="en-US" dirty="0">
                <a:solidFill>
                  <a:schemeClr val="tx1"/>
                </a:solidFill>
              </a:rPr>
              <a:t>檢視</a:t>
            </a:r>
          </a:p>
        </p:txBody>
      </p:sp>
      <p:cxnSp>
        <p:nvCxnSpPr>
          <p:cNvPr id="25" name="直線接點 24">
            <a:extLst>
              <a:ext uri="{FF2B5EF4-FFF2-40B4-BE49-F238E27FC236}">
                <a16:creationId xmlns:a16="http://schemas.microsoft.com/office/drawing/2014/main" id="{22A1E53C-1595-C681-83B1-E91D645E8697}"/>
              </a:ext>
            </a:extLst>
          </p:cNvPr>
          <p:cNvCxnSpPr>
            <a:cxnSpLocks/>
          </p:cNvCxnSpPr>
          <p:nvPr/>
        </p:nvCxnSpPr>
        <p:spPr>
          <a:xfrm>
            <a:off x="9979916" y="3194075"/>
            <a:ext cx="90028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DFA36499-5690-508D-1520-77E480AD3616}"/>
              </a:ext>
            </a:extLst>
          </p:cNvPr>
          <p:cNvCxnSpPr>
            <a:cxnSpLocks/>
          </p:cNvCxnSpPr>
          <p:nvPr/>
        </p:nvCxnSpPr>
        <p:spPr>
          <a:xfrm>
            <a:off x="9979916" y="4490439"/>
            <a:ext cx="90028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8134E730-3163-7080-8293-E28108458DB4}"/>
              </a:ext>
            </a:extLst>
          </p:cNvPr>
          <p:cNvCxnSpPr>
            <a:cxnSpLocks/>
          </p:cNvCxnSpPr>
          <p:nvPr/>
        </p:nvCxnSpPr>
        <p:spPr>
          <a:xfrm>
            <a:off x="9979916" y="5809952"/>
            <a:ext cx="90028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9818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42F4611-62D1-427B-844B-0FD1F3CD08A4}"/>
              </a:ext>
            </a:extLst>
          </p:cNvPr>
          <p:cNvGraphicFramePr>
            <a:graphicFrameLocks noGrp="1"/>
          </p:cNvGraphicFramePr>
          <p:nvPr>
            <p:extLst>
              <p:ext uri="{D42A27DB-BD31-4B8C-83A1-F6EECF244321}">
                <p14:modId xmlns:p14="http://schemas.microsoft.com/office/powerpoint/2010/main" val="3236548903"/>
              </p:ext>
            </p:extLst>
          </p:nvPr>
        </p:nvGraphicFramePr>
        <p:xfrm>
          <a:off x="3288148" y="2897080"/>
          <a:ext cx="6585054" cy="609600"/>
        </p:xfrm>
        <a:graphic>
          <a:graphicData uri="http://schemas.openxmlformats.org/drawingml/2006/table">
            <a:tbl>
              <a:tblPr firstRow="1" bandRow="1">
                <a:tableStyleId>{5940675A-B579-460E-94D1-54222C63F5DA}</a:tableStyleId>
              </a:tblPr>
              <a:tblGrid>
                <a:gridCol w="940722">
                  <a:extLst>
                    <a:ext uri="{9D8B030D-6E8A-4147-A177-3AD203B41FA5}">
                      <a16:colId xmlns:a16="http://schemas.microsoft.com/office/drawing/2014/main" val="3666952670"/>
                    </a:ext>
                  </a:extLst>
                </a:gridCol>
                <a:gridCol w="940722">
                  <a:extLst>
                    <a:ext uri="{9D8B030D-6E8A-4147-A177-3AD203B41FA5}">
                      <a16:colId xmlns:a16="http://schemas.microsoft.com/office/drawing/2014/main" val="2682964261"/>
                    </a:ext>
                  </a:extLst>
                </a:gridCol>
                <a:gridCol w="940722">
                  <a:extLst>
                    <a:ext uri="{9D8B030D-6E8A-4147-A177-3AD203B41FA5}">
                      <a16:colId xmlns:a16="http://schemas.microsoft.com/office/drawing/2014/main" val="1491915645"/>
                    </a:ext>
                  </a:extLst>
                </a:gridCol>
                <a:gridCol w="940722">
                  <a:extLst>
                    <a:ext uri="{9D8B030D-6E8A-4147-A177-3AD203B41FA5}">
                      <a16:colId xmlns:a16="http://schemas.microsoft.com/office/drawing/2014/main" val="1951373672"/>
                    </a:ext>
                  </a:extLst>
                </a:gridCol>
                <a:gridCol w="940722">
                  <a:extLst>
                    <a:ext uri="{9D8B030D-6E8A-4147-A177-3AD203B41FA5}">
                      <a16:colId xmlns:a16="http://schemas.microsoft.com/office/drawing/2014/main" val="1435410536"/>
                    </a:ext>
                  </a:extLst>
                </a:gridCol>
                <a:gridCol w="940722">
                  <a:extLst>
                    <a:ext uri="{9D8B030D-6E8A-4147-A177-3AD203B41FA5}">
                      <a16:colId xmlns:a16="http://schemas.microsoft.com/office/drawing/2014/main" val="903656274"/>
                    </a:ext>
                  </a:extLst>
                </a:gridCol>
                <a:gridCol w="940722">
                  <a:extLst>
                    <a:ext uri="{9D8B030D-6E8A-4147-A177-3AD203B41FA5}">
                      <a16:colId xmlns:a16="http://schemas.microsoft.com/office/drawing/2014/main" val="1516875581"/>
                    </a:ext>
                  </a:extLst>
                </a:gridCol>
              </a:tblGrid>
              <a:tr h="272226">
                <a:tc>
                  <a:txBody>
                    <a:bodyPr/>
                    <a:lstStyle/>
                    <a:p>
                      <a:pPr algn="ctr"/>
                      <a:r>
                        <a:rPr lang="zh-TW" altLang="en-US" sz="1400" dirty="0"/>
                        <a:t>立體</a:t>
                      </a:r>
                    </a:p>
                  </a:txBody>
                  <a:tcPr>
                    <a:solidFill>
                      <a:srgbClr val="FFFF00"/>
                    </a:solidFill>
                  </a:tcPr>
                </a:tc>
                <a:tc>
                  <a:txBody>
                    <a:bodyPr/>
                    <a:lstStyle/>
                    <a:p>
                      <a:pPr algn="ctr"/>
                      <a:r>
                        <a:rPr lang="zh-TW" altLang="en-US" sz="1400" dirty="0"/>
                        <a:t>嘟嘟</a:t>
                      </a:r>
                    </a:p>
                  </a:txBody>
                  <a:tcPr>
                    <a:solidFill>
                      <a:schemeClr val="bg2"/>
                    </a:solidFill>
                  </a:tcPr>
                </a:tc>
                <a:tc>
                  <a:txBody>
                    <a:bodyPr/>
                    <a:lstStyle/>
                    <a:p>
                      <a:pPr algn="ctr"/>
                      <a:r>
                        <a:rPr lang="zh-TW" altLang="en-US" sz="1400" dirty="0"/>
                        <a:t>的</a:t>
                      </a:r>
                    </a:p>
                  </a:txBody>
                  <a:tcPr>
                    <a:solidFill>
                      <a:srgbClr val="FC74B7"/>
                    </a:solidFill>
                  </a:tcPr>
                </a:tc>
                <a:tc>
                  <a:txBody>
                    <a:bodyPr/>
                    <a:lstStyle/>
                    <a:p>
                      <a:pPr algn="ctr"/>
                      <a:r>
                        <a:rPr lang="zh-TW" altLang="en-US" sz="1400" dirty="0"/>
                        <a:t>唇妝</a:t>
                      </a:r>
                    </a:p>
                  </a:txBody>
                  <a:tcPr>
                    <a:solidFill>
                      <a:srgbClr val="FFFF00"/>
                    </a:solidFill>
                  </a:tcPr>
                </a:tc>
                <a:tc>
                  <a:txBody>
                    <a:bodyPr/>
                    <a:lstStyle/>
                    <a:p>
                      <a:pPr algn="ctr"/>
                      <a:r>
                        <a:rPr lang="zh-TW" altLang="en-US" sz="1400" dirty="0"/>
                        <a:t>這種</a:t>
                      </a:r>
                    </a:p>
                  </a:txBody>
                  <a:tcPr>
                    <a:solidFill>
                      <a:srgbClr val="FC74B7"/>
                    </a:solidFill>
                  </a:tcPr>
                </a:tc>
                <a:tc>
                  <a:txBody>
                    <a:bodyPr/>
                    <a:lstStyle/>
                    <a:p>
                      <a:pPr algn="ctr"/>
                      <a:r>
                        <a:rPr lang="zh-TW" altLang="en-US" sz="1400" dirty="0"/>
                        <a:t>畫法</a:t>
                      </a:r>
                    </a:p>
                  </a:txBody>
                  <a:tcPr>
                    <a:solidFill>
                      <a:srgbClr val="FFFF00"/>
                    </a:solidFill>
                  </a:tcPr>
                </a:tc>
                <a:tc>
                  <a:txBody>
                    <a:bodyPr/>
                    <a:lstStyle/>
                    <a:p>
                      <a:pPr algn="ctr"/>
                      <a:r>
                        <a:rPr lang="zh-TW" altLang="en-US" sz="1400" dirty="0"/>
                        <a:t>很</a:t>
                      </a:r>
                    </a:p>
                  </a:txBody>
                  <a:tcPr>
                    <a:solidFill>
                      <a:srgbClr val="FC74B7"/>
                    </a:solidFill>
                  </a:tcPr>
                </a:tc>
                <a:extLst>
                  <a:ext uri="{0D108BD9-81ED-4DB2-BD59-A6C34878D82A}">
                    <a16:rowId xmlns:a16="http://schemas.microsoft.com/office/drawing/2014/main" val="1397471063"/>
                  </a:ext>
                </a:extLst>
              </a:tr>
              <a:tr h="272226">
                <a:tc>
                  <a:txBody>
                    <a:bodyPr/>
                    <a:lstStyle/>
                    <a:p>
                      <a:pPr algn="ctr"/>
                      <a:r>
                        <a:rPr lang="en-US" altLang="zh-TW" sz="1400" dirty="0"/>
                        <a:t>0.0066</a:t>
                      </a:r>
                      <a:endParaRPr lang="zh-TW" altLang="en-US" sz="1400" dirty="0"/>
                    </a:p>
                  </a:txBody>
                  <a:tcPr>
                    <a:solidFill>
                      <a:schemeClr val="bg1"/>
                    </a:solidFill>
                  </a:tcPr>
                </a:tc>
                <a:tc>
                  <a:txBody>
                    <a:bodyPr/>
                    <a:lstStyle/>
                    <a:p>
                      <a:pPr algn="ctr"/>
                      <a:r>
                        <a:rPr lang="en-US" altLang="zh-TW" sz="1400" dirty="0"/>
                        <a:t>0.0021</a:t>
                      </a:r>
                      <a:endParaRPr lang="zh-TW" altLang="en-US" sz="1400" dirty="0"/>
                    </a:p>
                  </a:txBody>
                  <a:tcPr>
                    <a:solidFill>
                      <a:schemeClr val="bg1"/>
                    </a:solidFill>
                  </a:tcPr>
                </a:tc>
                <a:tc>
                  <a:txBody>
                    <a:bodyPr/>
                    <a:lstStyle/>
                    <a:p>
                      <a:pPr algn="ctr"/>
                      <a:r>
                        <a:rPr lang="en-US" altLang="zh-TW" sz="1400" dirty="0"/>
                        <a:t>0.0086</a:t>
                      </a:r>
                      <a:endParaRPr lang="zh-TW" altLang="en-US" sz="1400" dirty="0"/>
                    </a:p>
                  </a:txBody>
                  <a:tcPr>
                    <a:solidFill>
                      <a:schemeClr val="bg1"/>
                    </a:solidFill>
                  </a:tcPr>
                </a:tc>
                <a:tc>
                  <a:txBody>
                    <a:bodyPr/>
                    <a:lstStyle/>
                    <a:p>
                      <a:pPr algn="ctr"/>
                      <a:r>
                        <a:rPr lang="en-US" altLang="zh-TW" sz="1400" dirty="0"/>
                        <a:t>0.0068</a:t>
                      </a:r>
                      <a:endParaRPr lang="zh-TW" altLang="en-US" sz="1400" dirty="0"/>
                    </a:p>
                  </a:txBody>
                  <a:tcPr>
                    <a:solidFill>
                      <a:schemeClr val="bg1"/>
                    </a:solidFill>
                  </a:tcPr>
                </a:tc>
                <a:tc>
                  <a:txBody>
                    <a:bodyPr/>
                    <a:lstStyle/>
                    <a:p>
                      <a:pPr algn="ctr"/>
                      <a:r>
                        <a:rPr lang="en-US" altLang="zh-TW" sz="1400" dirty="0"/>
                        <a:t>0.0064</a:t>
                      </a:r>
                      <a:endParaRPr lang="zh-TW" altLang="en-US" sz="1400" dirty="0"/>
                    </a:p>
                  </a:txBody>
                  <a:tcPr>
                    <a:solidFill>
                      <a:schemeClr val="bg1"/>
                    </a:solidFill>
                  </a:tcPr>
                </a:tc>
                <a:tc>
                  <a:txBody>
                    <a:bodyPr/>
                    <a:lstStyle/>
                    <a:p>
                      <a:pPr algn="ctr"/>
                      <a:r>
                        <a:rPr lang="en-US" altLang="zh-TW" sz="1400" dirty="0"/>
                        <a:t>0.0065</a:t>
                      </a:r>
                      <a:endParaRPr lang="zh-TW" altLang="en-US" sz="1400" dirty="0"/>
                    </a:p>
                  </a:txBody>
                  <a:tcPr>
                    <a:solidFill>
                      <a:schemeClr val="bg1"/>
                    </a:solidFill>
                  </a:tcPr>
                </a:tc>
                <a:tc>
                  <a:txBody>
                    <a:bodyPr/>
                    <a:lstStyle/>
                    <a:p>
                      <a:pPr algn="ctr"/>
                      <a:r>
                        <a:rPr lang="en-US" altLang="zh-TW" sz="1400" dirty="0"/>
                        <a:t>0.0055</a:t>
                      </a:r>
                      <a:endParaRPr lang="zh-TW" altLang="en-US" sz="1400" dirty="0"/>
                    </a:p>
                  </a:txBody>
                  <a:tcPr>
                    <a:solidFill>
                      <a:schemeClr val="bg1"/>
                    </a:solidFill>
                  </a:tcPr>
                </a:tc>
                <a:extLst>
                  <a:ext uri="{0D108BD9-81ED-4DB2-BD59-A6C34878D82A}">
                    <a16:rowId xmlns:a16="http://schemas.microsoft.com/office/drawing/2014/main" val="2486155438"/>
                  </a:ext>
                </a:extLst>
              </a:tr>
            </a:tbl>
          </a:graphicData>
        </a:graphic>
      </p:graphicFrame>
      <p:pic>
        <p:nvPicPr>
          <p:cNvPr id="5" name="圖片 4">
            <a:extLst>
              <a:ext uri="{FF2B5EF4-FFF2-40B4-BE49-F238E27FC236}">
                <a16:creationId xmlns:a16="http://schemas.microsoft.com/office/drawing/2014/main" id="{B92A5A14-7975-454C-8008-C78AB419C1D8}"/>
              </a:ext>
            </a:extLst>
          </p:cNvPr>
          <p:cNvPicPr>
            <a:picLocks noChangeAspect="1"/>
          </p:cNvPicPr>
          <p:nvPr/>
        </p:nvPicPr>
        <p:blipFill>
          <a:blip r:embed="rId2"/>
          <a:stretch>
            <a:fillRect/>
          </a:stretch>
        </p:blipFill>
        <p:spPr>
          <a:xfrm>
            <a:off x="1860582" y="2644882"/>
            <a:ext cx="1242355" cy="1242355"/>
          </a:xfrm>
          <a:prstGeom prst="rect">
            <a:avLst/>
          </a:prstGeom>
        </p:spPr>
      </p:pic>
      <p:graphicFrame>
        <p:nvGraphicFramePr>
          <p:cNvPr id="6" name="表格 5">
            <a:extLst>
              <a:ext uri="{FF2B5EF4-FFF2-40B4-BE49-F238E27FC236}">
                <a16:creationId xmlns:a16="http://schemas.microsoft.com/office/drawing/2014/main" id="{71AD1EC5-B556-4533-B1DD-CA90BFBF3ECB}"/>
              </a:ext>
            </a:extLst>
          </p:cNvPr>
          <p:cNvGraphicFramePr>
            <a:graphicFrameLocks noGrp="1"/>
          </p:cNvGraphicFramePr>
          <p:nvPr>
            <p:extLst>
              <p:ext uri="{D42A27DB-BD31-4B8C-83A1-F6EECF244321}">
                <p14:modId xmlns:p14="http://schemas.microsoft.com/office/powerpoint/2010/main" val="2870018159"/>
              </p:ext>
            </p:extLst>
          </p:nvPr>
        </p:nvGraphicFramePr>
        <p:xfrm>
          <a:off x="3288148" y="4202157"/>
          <a:ext cx="6585054" cy="609600"/>
        </p:xfrm>
        <a:graphic>
          <a:graphicData uri="http://schemas.openxmlformats.org/drawingml/2006/table">
            <a:tbl>
              <a:tblPr firstRow="1" bandRow="1">
                <a:tableStyleId>{5940675A-B579-460E-94D1-54222C63F5DA}</a:tableStyleId>
              </a:tblPr>
              <a:tblGrid>
                <a:gridCol w="940722">
                  <a:extLst>
                    <a:ext uri="{9D8B030D-6E8A-4147-A177-3AD203B41FA5}">
                      <a16:colId xmlns:a16="http://schemas.microsoft.com/office/drawing/2014/main" val="3666952670"/>
                    </a:ext>
                  </a:extLst>
                </a:gridCol>
                <a:gridCol w="940722">
                  <a:extLst>
                    <a:ext uri="{9D8B030D-6E8A-4147-A177-3AD203B41FA5}">
                      <a16:colId xmlns:a16="http://schemas.microsoft.com/office/drawing/2014/main" val="2682964261"/>
                    </a:ext>
                  </a:extLst>
                </a:gridCol>
                <a:gridCol w="940722">
                  <a:extLst>
                    <a:ext uri="{9D8B030D-6E8A-4147-A177-3AD203B41FA5}">
                      <a16:colId xmlns:a16="http://schemas.microsoft.com/office/drawing/2014/main" val="1491915645"/>
                    </a:ext>
                  </a:extLst>
                </a:gridCol>
                <a:gridCol w="940722">
                  <a:extLst>
                    <a:ext uri="{9D8B030D-6E8A-4147-A177-3AD203B41FA5}">
                      <a16:colId xmlns:a16="http://schemas.microsoft.com/office/drawing/2014/main" val="1951373672"/>
                    </a:ext>
                  </a:extLst>
                </a:gridCol>
                <a:gridCol w="940722">
                  <a:extLst>
                    <a:ext uri="{9D8B030D-6E8A-4147-A177-3AD203B41FA5}">
                      <a16:colId xmlns:a16="http://schemas.microsoft.com/office/drawing/2014/main" val="1435410536"/>
                    </a:ext>
                  </a:extLst>
                </a:gridCol>
                <a:gridCol w="940722">
                  <a:extLst>
                    <a:ext uri="{9D8B030D-6E8A-4147-A177-3AD203B41FA5}">
                      <a16:colId xmlns:a16="http://schemas.microsoft.com/office/drawing/2014/main" val="903656274"/>
                    </a:ext>
                  </a:extLst>
                </a:gridCol>
                <a:gridCol w="940722">
                  <a:extLst>
                    <a:ext uri="{9D8B030D-6E8A-4147-A177-3AD203B41FA5}">
                      <a16:colId xmlns:a16="http://schemas.microsoft.com/office/drawing/2014/main" val="1516875581"/>
                    </a:ext>
                  </a:extLst>
                </a:gridCol>
              </a:tblGrid>
              <a:tr h="272226">
                <a:tc>
                  <a:txBody>
                    <a:bodyPr/>
                    <a:lstStyle/>
                    <a:p>
                      <a:pPr algn="ctr"/>
                      <a:r>
                        <a:rPr lang="zh-TW" altLang="en-US" sz="1400" dirty="0">
                          <a:effectLst/>
                        </a:rPr>
                        <a:t>我們</a:t>
                      </a:r>
                      <a:endParaRPr lang="zh-TW" altLang="en-US" sz="1400" dirty="0"/>
                    </a:p>
                  </a:txBody>
                  <a:tcPr>
                    <a:solidFill>
                      <a:srgbClr val="FC74B7"/>
                    </a:solidFill>
                  </a:tcPr>
                </a:tc>
                <a:tc>
                  <a:txBody>
                    <a:bodyPr/>
                    <a:lstStyle/>
                    <a:p>
                      <a:pPr algn="ctr"/>
                      <a:r>
                        <a:rPr lang="zh-TW" altLang="en-US" sz="1400" dirty="0">
                          <a:effectLst/>
                        </a:rPr>
                        <a:t>現在</a:t>
                      </a:r>
                      <a:endParaRPr lang="zh-TW" altLang="en-US" sz="1400" dirty="0"/>
                    </a:p>
                  </a:txBody>
                  <a:tcPr>
                    <a:solidFill>
                      <a:schemeClr val="bg2"/>
                    </a:solidFill>
                  </a:tcPr>
                </a:tc>
                <a:tc>
                  <a:txBody>
                    <a:bodyPr/>
                    <a:lstStyle/>
                    <a:p>
                      <a:pPr algn="ctr"/>
                      <a:r>
                        <a:rPr lang="zh-TW" altLang="en-US" sz="1400" dirty="0">
                          <a:effectLst/>
                        </a:rPr>
                        <a:t>就來</a:t>
                      </a:r>
                      <a:endParaRPr lang="zh-TW" altLang="en-US" sz="1400" dirty="0"/>
                    </a:p>
                  </a:txBody>
                  <a:tcPr>
                    <a:solidFill>
                      <a:srgbClr val="FC74B7"/>
                    </a:solidFill>
                  </a:tcPr>
                </a:tc>
                <a:tc>
                  <a:txBody>
                    <a:bodyPr/>
                    <a:lstStyle/>
                    <a:p>
                      <a:pPr algn="ctr"/>
                      <a:r>
                        <a:rPr lang="zh-TW" altLang="en-US" sz="1400" dirty="0">
                          <a:effectLst/>
                        </a:rPr>
                        <a:t>示範</a:t>
                      </a:r>
                      <a:endParaRPr lang="zh-TW" altLang="en-US" sz="1400" dirty="0"/>
                    </a:p>
                  </a:txBody>
                  <a:tcPr>
                    <a:solidFill>
                      <a:schemeClr val="bg2"/>
                    </a:solidFill>
                  </a:tcPr>
                </a:tc>
                <a:tc>
                  <a:txBody>
                    <a:bodyPr/>
                    <a:lstStyle/>
                    <a:p>
                      <a:pPr algn="ctr"/>
                      <a:r>
                        <a:rPr lang="zh-TW" altLang="en-US" sz="1400" dirty="0">
                          <a:effectLst/>
                        </a:rPr>
                        <a:t>立體</a:t>
                      </a:r>
                      <a:endParaRPr lang="zh-TW" altLang="en-US" sz="1400" dirty="0"/>
                    </a:p>
                  </a:txBody>
                  <a:tcPr>
                    <a:solidFill>
                      <a:srgbClr val="FFFF00"/>
                    </a:solidFill>
                  </a:tcPr>
                </a:tc>
                <a:tc>
                  <a:txBody>
                    <a:bodyPr/>
                    <a:lstStyle/>
                    <a:p>
                      <a:pPr algn="ctr"/>
                      <a:r>
                        <a:rPr lang="zh-TW" altLang="en-US" sz="1400" dirty="0">
                          <a:effectLst/>
                        </a:rPr>
                        <a:t>的</a:t>
                      </a:r>
                      <a:endParaRPr lang="zh-TW" altLang="en-US" sz="1400" dirty="0"/>
                    </a:p>
                  </a:txBody>
                  <a:tcPr>
                    <a:solidFill>
                      <a:srgbClr val="FC74B7"/>
                    </a:solidFill>
                  </a:tcPr>
                </a:tc>
                <a:tc>
                  <a:txBody>
                    <a:bodyPr/>
                    <a:lstStyle/>
                    <a:p>
                      <a:pPr algn="ctr"/>
                      <a:r>
                        <a:rPr lang="zh-TW" altLang="en-US" sz="1400" dirty="0">
                          <a:effectLst/>
                        </a:rPr>
                        <a:t>畫法</a:t>
                      </a:r>
                      <a:endParaRPr lang="zh-TW" altLang="en-US" sz="1400" dirty="0"/>
                    </a:p>
                  </a:txBody>
                  <a:tcPr>
                    <a:solidFill>
                      <a:srgbClr val="FFFF00"/>
                    </a:solidFill>
                  </a:tcPr>
                </a:tc>
                <a:extLst>
                  <a:ext uri="{0D108BD9-81ED-4DB2-BD59-A6C34878D82A}">
                    <a16:rowId xmlns:a16="http://schemas.microsoft.com/office/drawing/2014/main" val="1397471063"/>
                  </a:ext>
                </a:extLst>
              </a:tr>
              <a:tr h="272226">
                <a:tc>
                  <a:txBody>
                    <a:bodyPr/>
                    <a:lstStyle/>
                    <a:p>
                      <a:pPr algn="ctr"/>
                      <a:r>
                        <a:rPr lang="en-US" altLang="zh-TW" sz="1400" dirty="0"/>
                        <a:t>0.0087</a:t>
                      </a:r>
                      <a:endParaRPr lang="zh-TW" altLang="en-US" sz="1400" dirty="0"/>
                    </a:p>
                  </a:txBody>
                  <a:tcPr>
                    <a:solidFill>
                      <a:schemeClr val="bg1"/>
                    </a:solidFill>
                  </a:tcPr>
                </a:tc>
                <a:tc>
                  <a:txBody>
                    <a:bodyPr/>
                    <a:lstStyle/>
                    <a:p>
                      <a:pPr algn="ctr"/>
                      <a:r>
                        <a:rPr lang="en-US" altLang="zh-TW" sz="1400" dirty="0"/>
                        <a:t>0.0025</a:t>
                      </a:r>
                      <a:endParaRPr lang="zh-TW" altLang="en-US" sz="1400" dirty="0"/>
                    </a:p>
                  </a:txBody>
                  <a:tcPr>
                    <a:solidFill>
                      <a:schemeClr val="bg1"/>
                    </a:solidFill>
                  </a:tcPr>
                </a:tc>
                <a:tc>
                  <a:txBody>
                    <a:bodyPr/>
                    <a:lstStyle/>
                    <a:p>
                      <a:pPr algn="ctr"/>
                      <a:r>
                        <a:rPr lang="en-US" altLang="zh-TW" sz="1400" dirty="0"/>
                        <a:t>0.0034</a:t>
                      </a:r>
                      <a:endParaRPr lang="zh-TW" altLang="en-US" sz="1400" dirty="0"/>
                    </a:p>
                  </a:txBody>
                  <a:tcPr>
                    <a:solidFill>
                      <a:schemeClr val="bg1"/>
                    </a:solidFill>
                  </a:tcPr>
                </a:tc>
                <a:tc>
                  <a:txBody>
                    <a:bodyPr/>
                    <a:lstStyle/>
                    <a:p>
                      <a:pPr algn="ctr"/>
                      <a:r>
                        <a:rPr lang="en-US" altLang="zh-TW" sz="1400" dirty="0"/>
                        <a:t>0.0024</a:t>
                      </a:r>
                      <a:endParaRPr lang="zh-TW" altLang="en-US" sz="1400" dirty="0"/>
                    </a:p>
                  </a:txBody>
                  <a:tcPr>
                    <a:solidFill>
                      <a:schemeClr val="bg1"/>
                    </a:solidFill>
                  </a:tcPr>
                </a:tc>
                <a:tc>
                  <a:txBody>
                    <a:bodyPr/>
                    <a:lstStyle/>
                    <a:p>
                      <a:pPr algn="ctr"/>
                      <a:r>
                        <a:rPr lang="en-US" altLang="zh-TW" sz="1400" dirty="0"/>
                        <a:t>0.0066</a:t>
                      </a:r>
                      <a:endParaRPr lang="zh-TW" altLang="en-US" sz="1400" dirty="0"/>
                    </a:p>
                  </a:txBody>
                  <a:tcPr>
                    <a:solidFill>
                      <a:schemeClr val="bg1"/>
                    </a:solidFill>
                  </a:tcPr>
                </a:tc>
                <a:tc>
                  <a:txBody>
                    <a:bodyPr/>
                    <a:lstStyle/>
                    <a:p>
                      <a:pPr algn="ctr"/>
                      <a:r>
                        <a:rPr lang="en-US" altLang="zh-TW" sz="1400" dirty="0"/>
                        <a:t>0.0086</a:t>
                      </a:r>
                      <a:endParaRPr lang="zh-TW" altLang="en-US" sz="1400" dirty="0"/>
                    </a:p>
                  </a:txBody>
                  <a:tcPr>
                    <a:solidFill>
                      <a:schemeClr val="bg1"/>
                    </a:solidFill>
                  </a:tcPr>
                </a:tc>
                <a:tc>
                  <a:txBody>
                    <a:bodyPr/>
                    <a:lstStyle/>
                    <a:p>
                      <a:pPr algn="ctr"/>
                      <a:r>
                        <a:rPr lang="en-US" altLang="zh-TW" sz="1400" dirty="0"/>
                        <a:t>0.0065</a:t>
                      </a:r>
                      <a:endParaRPr lang="zh-TW" altLang="en-US" sz="1400" dirty="0"/>
                    </a:p>
                  </a:txBody>
                  <a:tcPr>
                    <a:solidFill>
                      <a:schemeClr val="bg1"/>
                    </a:solidFill>
                  </a:tcPr>
                </a:tc>
                <a:extLst>
                  <a:ext uri="{0D108BD9-81ED-4DB2-BD59-A6C34878D82A}">
                    <a16:rowId xmlns:a16="http://schemas.microsoft.com/office/drawing/2014/main" val="1102215894"/>
                  </a:ext>
                </a:extLst>
              </a:tr>
            </a:tbl>
          </a:graphicData>
        </a:graphic>
      </p:graphicFrame>
      <p:pic>
        <p:nvPicPr>
          <p:cNvPr id="7" name="圖片 6">
            <a:extLst>
              <a:ext uri="{FF2B5EF4-FFF2-40B4-BE49-F238E27FC236}">
                <a16:creationId xmlns:a16="http://schemas.microsoft.com/office/drawing/2014/main" id="{3B52D609-E89B-4706-A000-9841EEDFE066}"/>
              </a:ext>
            </a:extLst>
          </p:cNvPr>
          <p:cNvPicPr>
            <a:picLocks noChangeAspect="1"/>
          </p:cNvPicPr>
          <p:nvPr/>
        </p:nvPicPr>
        <p:blipFill>
          <a:blip r:embed="rId2"/>
          <a:stretch>
            <a:fillRect/>
          </a:stretch>
        </p:blipFill>
        <p:spPr>
          <a:xfrm>
            <a:off x="1860582" y="3946740"/>
            <a:ext cx="1242355" cy="1242355"/>
          </a:xfrm>
          <a:prstGeom prst="rect">
            <a:avLst/>
          </a:prstGeom>
        </p:spPr>
      </p:pic>
      <p:graphicFrame>
        <p:nvGraphicFramePr>
          <p:cNvPr id="8" name="表格 7">
            <a:extLst>
              <a:ext uri="{FF2B5EF4-FFF2-40B4-BE49-F238E27FC236}">
                <a16:creationId xmlns:a16="http://schemas.microsoft.com/office/drawing/2014/main" id="{5A2CCD9D-BCD0-4E0C-A827-981C4A8F8BC3}"/>
              </a:ext>
            </a:extLst>
          </p:cNvPr>
          <p:cNvGraphicFramePr>
            <a:graphicFrameLocks noGrp="1"/>
          </p:cNvGraphicFramePr>
          <p:nvPr>
            <p:extLst>
              <p:ext uri="{D42A27DB-BD31-4B8C-83A1-F6EECF244321}">
                <p14:modId xmlns:p14="http://schemas.microsoft.com/office/powerpoint/2010/main" val="274078009"/>
              </p:ext>
            </p:extLst>
          </p:nvPr>
        </p:nvGraphicFramePr>
        <p:xfrm>
          <a:off x="3288148" y="5519512"/>
          <a:ext cx="6585054" cy="609600"/>
        </p:xfrm>
        <a:graphic>
          <a:graphicData uri="http://schemas.openxmlformats.org/drawingml/2006/table">
            <a:tbl>
              <a:tblPr firstRow="1" bandRow="1">
                <a:tableStyleId>{5940675A-B579-460E-94D1-54222C63F5DA}</a:tableStyleId>
              </a:tblPr>
              <a:tblGrid>
                <a:gridCol w="940722">
                  <a:extLst>
                    <a:ext uri="{9D8B030D-6E8A-4147-A177-3AD203B41FA5}">
                      <a16:colId xmlns:a16="http://schemas.microsoft.com/office/drawing/2014/main" val="3666952670"/>
                    </a:ext>
                  </a:extLst>
                </a:gridCol>
                <a:gridCol w="940722">
                  <a:extLst>
                    <a:ext uri="{9D8B030D-6E8A-4147-A177-3AD203B41FA5}">
                      <a16:colId xmlns:a16="http://schemas.microsoft.com/office/drawing/2014/main" val="2682964261"/>
                    </a:ext>
                  </a:extLst>
                </a:gridCol>
                <a:gridCol w="940722">
                  <a:extLst>
                    <a:ext uri="{9D8B030D-6E8A-4147-A177-3AD203B41FA5}">
                      <a16:colId xmlns:a16="http://schemas.microsoft.com/office/drawing/2014/main" val="1491915645"/>
                    </a:ext>
                  </a:extLst>
                </a:gridCol>
                <a:gridCol w="940722">
                  <a:extLst>
                    <a:ext uri="{9D8B030D-6E8A-4147-A177-3AD203B41FA5}">
                      <a16:colId xmlns:a16="http://schemas.microsoft.com/office/drawing/2014/main" val="1951373672"/>
                    </a:ext>
                  </a:extLst>
                </a:gridCol>
                <a:gridCol w="940722">
                  <a:extLst>
                    <a:ext uri="{9D8B030D-6E8A-4147-A177-3AD203B41FA5}">
                      <a16:colId xmlns:a16="http://schemas.microsoft.com/office/drawing/2014/main" val="1435410536"/>
                    </a:ext>
                  </a:extLst>
                </a:gridCol>
                <a:gridCol w="940722">
                  <a:extLst>
                    <a:ext uri="{9D8B030D-6E8A-4147-A177-3AD203B41FA5}">
                      <a16:colId xmlns:a16="http://schemas.microsoft.com/office/drawing/2014/main" val="903656274"/>
                    </a:ext>
                  </a:extLst>
                </a:gridCol>
                <a:gridCol w="940722">
                  <a:extLst>
                    <a:ext uri="{9D8B030D-6E8A-4147-A177-3AD203B41FA5}">
                      <a16:colId xmlns:a16="http://schemas.microsoft.com/office/drawing/2014/main" val="1516875581"/>
                    </a:ext>
                  </a:extLst>
                </a:gridCol>
              </a:tblGrid>
              <a:tr h="272226">
                <a:tc>
                  <a:txBody>
                    <a:bodyPr/>
                    <a:lstStyle/>
                    <a:p>
                      <a:pPr algn="ctr"/>
                      <a:r>
                        <a:rPr lang="zh-TW" altLang="en-US" sz="1400" b="0" i="0" u="none" strike="noStrike" kern="1200" dirty="0">
                          <a:solidFill>
                            <a:schemeClr val="tx1"/>
                          </a:solidFill>
                          <a:effectLst/>
                          <a:latin typeface="+mn-lt"/>
                          <a:ea typeface="+mn-ea"/>
                          <a:cs typeface="+mn-cs"/>
                        </a:rPr>
                        <a:t>蓋</a:t>
                      </a:r>
                      <a:endParaRPr lang="zh-TW" altLang="en-US" sz="1400"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i="0" u="none" strike="noStrike" kern="1200" dirty="0">
                          <a:solidFill>
                            <a:schemeClr val="tx1"/>
                          </a:solidFill>
                          <a:effectLst/>
                          <a:latin typeface="+mn-lt"/>
                          <a:ea typeface="+mn-ea"/>
                          <a:cs typeface="+mn-cs"/>
                        </a:rPr>
                        <a:t>一下</a:t>
                      </a:r>
                      <a:endParaRPr lang="zh-TW" altLang="en-US" sz="1400" dirty="0"/>
                    </a:p>
                  </a:txBody>
                  <a:tcPr>
                    <a:solidFill>
                      <a:schemeClr val="bg2"/>
                    </a:solidFill>
                  </a:tcPr>
                </a:tc>
                <a:tc>
                  <a:txBody>
                    <a:bodyPr/>
                    <a:lstStyle/>
                    <a:p>
                      <a:pPr algn="ctr"/>
                      <a:r>
                        <a:rPr lang="zh-TW" altLang="en-US" sz="1400" dirty="0">
                          <a:effectLst/>
                        </a:rPr>
                        <a:t>這樣子</a:t>
                      </a:r>
                      <a:endParaRPr lang="zh-TW" altLang="en-US" sz="1400" dirty="0"/>
                    </a:p>
                  </a:txBody>
                  <a:tcPr>
                    <a:solidFill>
                      <a:srgbClr val="FC74B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effectLst/>
                        </a:rPr>
                        <a:t>畫出來</a:t>
                      </a:r>
                      <a:endParaRPr lang="zh-TW" altLang="en-US" sz="1400"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effectLst/>
                        </a:rPr>
                        <a:t>唇妝</a:t>
                      </a:r>
                      <a:endParaRPr lang="zh-TW" altLang="en-US" sz="1400" dirty="0"/>
                    </a:p>
                  </a:txBody>
                  <a:tcPr>
                    <a:solidFill>
                      <a:srgbClr val="FFFF00"/>
                    </a:solidFill>
                  </a:tcPr>
                </a:tc>
                <a:tc>
                  <a:txBody>
                    <a:bodyPr/>
                    <a:lstStyle/>
                    <a:p>
                      <a:pPr algn="ctr"/>
                      <a:r>
                        <a:rPr lang="zh-TW" altLang="en-US" sz="1400" dirty="0">
                          <a:effectLst/>
                        </a:rPr>
                        <a:t>比較</a:t>
                      </a:r>
                      <a:endParaRPr lang="zh-TW" altLang="en-US" sz="1400" dirty="0"/>
                    </a:p>
                  </a:txBody>
                  <a:tcPr>
                    <a:solidFill>
                      <a:schemeClr val="bg2"/>
                    </a:solidFill>
                  </a:tcPr>
                </a:tc>
                <a:tc>
                  <a:txBody>
                    <a:bodyPr/>
                    <a:lstStyle/>
                    <a:p>
                      <a:pPr algn="ctr"/>
                      <a:r>
                        <a:rPr lang="zh-TW" altLang="en-US" sz="1400" dirty="0">
                          <a:effectLst/>
                        </a:rPr>
                        <a:t>乾淨</a:t>
                      </a:r>
                      <a:endParaRPr lang="zh-TW" altLang="en-US" sz="1400" dirty="0"/>
                    </a:p>
                  </a:txBody>
                  <a:tcPr>
                    <a:solidFill>
                      <a:schemeClr val="bg2"/>
                    </a:solidFill>
                  </a:tcPr>
                </a:tc>
                <a:extLst>
                  <a:ext uri="{0D108BD9-81ED-4DB2-BD59-A6C34878D82A}">
                    <a16:rowId xmlns:a16="http://schemas.microsoft.com/office/drawing/2014/main" val="1397471063"/>
                  </a:ext>
                </a:extLst>
              </a:tr>
              <a:tr h="272226">
                <a:tc>
                  <a:txBody>
                    <a:bodyPr/>
                    <a:lstStyle/>
                    <a:p>
                      <a:pPr algn="ctr"/>
                      <a:r>
                        <a:rPr lang="en-US" altLang="zh-TW" sz="1400" dirty="0"/>
                        <a:t>0.0014</a:t>
                      </a:r>
                      <a:endParaRPr lang="zh-TW" altLang="en-US" sz="14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0.0019</a:t>
                      </a:r>
                      <a:endParaRPr lang="zh-TW" altLang="en-US" sz="1400" dirty="0"/>
                    </a:p>
                  </a:txBody>
                  <a:tcPr>
                    <a:solidFill>
                      <a:schemeClr val="bg1"/>
                    </a:solidFill>
                  </a:tcPr>
                </a:tc>
                <a:tc>
                  <a:txBody>
                    <a:bodyPr/>
                    <a:lstStyle/>
                    <a:p>
                      <a:pPr algn="ctr"/>
                      <a:r>
                        <a:rPr lang="en-US" altLang="zh-TW" sz="1400" dirty="0"/>
                        <a:t>0.0049</a:t>
                      </a:r>
                      <a:endParaRPr lang="zh-TW" altLang="en-US" sz="14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0.0018</a:t>
                      </a:r>
                      <a:endParaRPr lang="zh-TW" altLang="en-US" sz="1400"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0.0068</a:t>
                      </a:r>
                      <a:endParaRPr lang="zh-TW" altLang="en-US" sz="1400" dirty="0"/>
                    </a:p>
                  </a:txBody>
                  <a:tcPr>
                    <a:solidFill>
                      <a:schemeClr val="bg1"/>
                    </a:solidFill>
                  </a:tcPr>
                </a:tc>
                <a:tc>
                  <a:txBody>
                    <a:bodyPr/>
                    <a:lstStyle/>
                    <a:p>
                      <a:pPr algn="ctr"/>
                      <a:r>
                        <a:rPr lang="en-US" altLang="zh-TW" sz="1400" dirty="0"/>
                        <a:t>0.0020</a:t>
                      </a:r>
                      <a:endParaRPr lang="zh-TW" altLang="en-US" sz="1400" dirty="0"/>
                    </a:p>
                  </a:txBody>
                  <a:tcPr>
                    <a:solidFill>
                      <a:schemeClr val="bg1"/>
                    </a:solidFill>
                  </a:tcPr>
                </a:tc>
                <a:tc>
                  <a:txBody>
                    <a:bodyPr/>
                    <a:lstStyle/>
                    <a:p>
                      <a:pPr algn="ctr"/>
                      <a:r>
                        <a:rPr lang="en-US" altLang="zh-TW" sz="1400" dirty="0"/>
                        <a:t>0.0023</a:t>
                      </a:r>
                      <a:endParaRPr lang="zh-TW" altLang="en-US" sz="1400" dirty="0"/>
                    </a:p>
                  </a:txBody>
                  <a:tcPr>
                    <a:solidFill>
                      <a:schemeClr val="bg1"/>
                    </a:solidFill>
                  </a:tcPr>
                </a:tc>
                <a:extLst>
                  <a:ext uri="{0D108BD9-81ED-4DB2-BD59-A6C34878D82A}">
                    <a16:rowId xmlns:a16="http://schemas.microsoft.com/office/drawing/2014/main" val="3558705585"/>
                  </a:ext>
                </a:extLst>
              </a:tr>
            </a:tbl>
          </a:graphicData>
        </a:graphic>
      </p:graphicFrame>
      <p:pic>
        <p:nvPicPr>
          <p:cNvPr id="9" name="圖片 8">
            <a:extLst>
              <a:ext uri="{FF2B5EF4-FFF2-40B4-BE49-F238E27FC236}">
                <a16:creationId xmlns:a16="http://schemas.microsoft.com/office/drawing/2014/main" id="{ABD7732B-DD5D-46B5-B573-3006E4700E2F}"/>
              </a:ext>
            </a:extLst>
          </p:cNvPr>
          <p:cNvPicPr>
            <a:picLocks noChangeAspect="1"/>
          </p:cNvPicPr>
          <p:nvPr/>
        </p:nvPicPr>
        <p:blipFill>
          <a:blip r:embed="rId2"/>
          <a:stretch>
            <a:fillRect/>
          </a:stretch>
        </p:blipFill>
        <p:spPr>
          <a:xfrm>
            <a:off x="1860582" y="5264095"/>
            <a:ext cx="1242355" cy="1242355"/>
          </a:xfrm>
          <a:prstGeom prst="rect">
            <a:avLst/>
          </a:prstGeom>
        </p:spPr>
      </p:pic>
      <p:graphicFrame>
        <p:nvGraphicFramePr>
          <p:cNvPr id="3" name="資料庫圖表 2">
            <a:extLst>
              <a:ext uri="{FF2B5EF4-FFF2-40B4-BE49-F238E27FC236}">
                <a16:creationId xmlns:a16="http://schemas.microsoft.com/office/drawing/2014/main" id="{F859C2BD-F0D4-8311-60AF-4E331A57EBBC}"/>
              </a:ext>
            </a:extLst>
          </p:cNvPr>
          <p:cNvGraphicFramePr/>
          <p:nvPr>
            <p:extLst>
              <p:ext uri="{D42A27DB-BD31-4B8C-83A1-F6EECF244321}">
                <p14:modId xmlns:p14="http://schemas.microsoft.com/office/powerpoint/2010/main" val="359731914"/>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圓角矩形 17">
            <a:extLst>
              <a:ext uri="{FF2B5EF4-FFF2-40B4-BE49-F238E27FC236}">
                <a16:creationId xmlns:a16="http://schemas.microsoft.com/office/drawing/2014/main" id="{1E81EA95-7FF1-8603-15CF-ACFD0AEC7746}"/>
              </a:ext>
            </a:extLst>
          </p:cNvPr>
          <p:cNvSpPr/>
          <p:nvPr/>
        </p:nvSpPr>
        <p:spPr>
          <a:xfrm>
            <a:off x="7420309" y="1301192"/>
            <a:ext cx="4015478" cy="1169043"/>
          </a:xfrm>
          <a:prstGeom prst="roundRect">
            <a:avLst/>
          </a:prstGeom>
          <a:solidFill>
            <a:srgbClr val="FC74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b="1" u="sng" dirty="0">
                <a:solidFill>
                  <a:schemeClr val="tx1"/>
                </a:solidFill>
              </a:rPr>
              <a:t>Stop Words</a:t>
            </a:r>
            <a:br>
              <a:rPr kumimoji="1" lang="en-US" altLang="zh-TW" sz="1600" b="1" u="sng" dirty="0">
                <a:solidFill>
                  <a:schemeClr val="tx1"/>
                </a:solidFill>
              </a:rPr>
            </a:br>
            <a:endParaRPr kumimoji="1" lang="en-US" altLang="zh-TW" sz="1600" b="1" u="sng" dirty="0">
              <a:solidFill>
                <a:schemeClr val="tx1"/>
              </a:solidFill>
            </a:endParaRPr>
          </a:p>
          <a:p>
            <a:r>
              <a:rPr lang="zh-TW" altLang="en-US" sz="1200" b="1" i="0" u="none" strike="noStrike" dirty="0">
                <a:solidFill>
                  <a:srgbClr val="202122"/>
                </a:solidFill>
                <a:effectLst/>
                <a:latin typeface="Arial" panose="020B0604020202020204" pitchFamily="34" charset="0"/>
              </a:rPr>
              <a:t>停用詞</a:t>
            </a:r>
            <a:r>
              <a:rPr lang="zh-TW" altLang="en-US" sz="1200" b="0" i="0" u="none" strike="noStrike" dirty="0">
                <a:solidFill>
                  <a:srgbClr val="202122"/>
                </a:solidFill>
                <a:effectLst/>
                <a:latin typeface="Arial" panose="020B0604020202020204" pitchFamily="34" charset="0"/>
              </a:rPr>
              <a:t>（</a:t>
            </a:r>
            <a:r>
              <a:rPr lang="en-US" altLang="zh-TW" sz="1200" b="0" i="0" u="none" strike="noStrike" dirty="0">
                <a:solidFill>
                  <a:srgbClr val="202122"/>
                </a:solidFill>
                <a:effectLst/>
                <a:latin typeface="Arial" panose="020B0604020202020204" pitchFamily="34" charset="0"/>
              </a:rPr>
              <a:t>stop words</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指的是表示信息的時候，</a:t>
            </a:r>
            <a:endParaRPr lang="en-US" altLang="zh-TW" sz="1200" b="0" i="0" u="none" strike="noStrike" dirty="0">
              <a:solidFill>
                <a:srgbClr val="202122"/>
              </a:solidFill>
              <a:effectLst/>
              <a:latin typeface="Arial" panose="020B0604020202020204" pitchFamily="34" charset="0"/>
            </a:endParaRPr>
          </a:p>
          <a:p>
            <a:r>
              <a:rPr lang="zh-TW" altLang="en-US" sz="1200" b="0" i="0" u="none" strike="noStrike" dirty="0">
                <a:solidFill>
                  <a:srgbClr val="202122"/>
                </a:solidFill>
                <a:effectLst/>
                <a:latin typeface="Arial" panose="020B0604020202020204" pitchFamily="34" charset="0"/>
              </a:rPr>
              <a:t>會使用一些高頻出現、但是和「</a:t>
            </a:r>
            <a:r>
              <a:rPr lang="en" altLang="zh-TW" sz="1200" b="0" i="0" u="none" strike="noStrike" dirty="0">
                <a:solidFill>
                  <a:srgbClr val="202122"/>
                </a:solidFill>
                <a:effectLst/>
                <a:latin typeface="Arial" panose="020B0604020202020204" pitchFamily="34" charset="0"/>
              </a:rPr>
              <a:t>noise</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一樣</a:t>
            </a:r>
            <a:endParaRPr lang="en-US" altLang="zh-TW" sz="1200" b="0" i="0" u="none" strike="noStrike" dirty="0">
              <a:solidFill>
                <a:srgbClr val="202122"/>
              </a:solidFill>
              <a:effectLst/>
              <a:latin typeface="Arial" panose="020B0604020202020204" pitchFamily="34" charset="0"/>
            </a:endParaRPr>
          </a:p>
          <a:p>
            <a:r>
              <a:rPr lang="zh-TW" altLang="en-US" sz="1200" b="0" i="0" u="none" strike="noStrike" dirty="0">
                <a:solidFill>
                  <a:srgbClr val="202122"/>
                </a:solidFill>
                <a:effectLst/>
                <a:latin typeface="Arial" panose="020B0604020202020204" pitchFamily="34" charset="0"/>
              </a:rPr>
              <a:t>不重要的詞語。</a:t>
            </a:r>
            <a:endParaRPr kumimoji="1" lang="zh-TW" altLang="en-US" sz="1400" dirty="0">
              <a:solidFill>
                <a:schemeClr val="tx1"/>
              </a:solidFill>
            </a:endParaRPr>
          </a:p>
        </p:txBody>
      </p:sp>
      <p:pic>
        <p:nvPicPr>
          <p:cNvPr id="22" name="圖片 21">
            <a:extLst>
              <a:ext uri="{FF2B5EF4-FFF2-40B4-BE49-F238E27FC236}">
                <a16:creationId xmlns:a16="http://schemas.microsoft.com/office/drawing/2014/main" id="{6C22FC86-BDFC-55B9-E93A-73AFE7B2C1A0}"/>
              </a:ext>
            </a:extLst>
          </p:cNvPr>
          <p:cNvPicPr>
            <a:picLocks noChangeAspect="1"/>
          </p:cNvPicPr>
          <p:nvPr/>
        </p:nvPicPr>
        <p:blipFill rotWithShape="1">
          <a:blip r:embed="rId8"/>
          <a:srcRect t="12491"/>
          <a:stretch/>
        </p:blipFill>
        <p:spPr>
          <a:xfrm>
            <a:off x="10670653" y="1417898"/>
            <a:ext cx="651923" cy="937550"/>
          </a:xfrm>
          <a:prstGeom prst="rect">
            <a:avLst/>
          </a:prstGeom>
        </p:spPr>
      </p:pic>
      <p:sp>
        <p:nvSpPr>
          <p:cNvPr id="23" name="左大括弧 22">
            <a:extLst>
              <a:ext uri="{FF2B5EF4-FFF2-40B4-BE49-F238E27FC236}">
                <a16:creationId xmlns:a16="http://schemas.microsoft.com/office/drawing/2014/main" id="{0A38930A-B1DC-A5AD-2D83-E47267BB5AEB}"/>
              </a:ext>
            </a:extLst>
          </p:cNvPr>
          <p:cNvSpPr/>
          <p:nvPr/>
        </p:nvSpPr>
        <p:spPr>
          <a:xfrm>
            <a:off x="1235545" y="2976398"/>
            <a:ext cx="648182" cy="318303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4" name="圓角矩形 23">
            <a:extLst>
              <a:ext uri="{FF2B5EF4-FFF2-40B4-BE49-F238E27FC236}">
                <a16:creationId xmlns:a16="http://schemas.microsoft.com/office/drawing/2014/main" id="{593CA361-0865-1312-868B-9DC58AB0F928}"/>
              </a:ext>
            </a:extLst>
          </p:cNvPr>
          <p:cNvSpPr/>
          <p:nvPr/>
        </p:nvSpPr>
        <p:spPr>
          <a:xfrm>
            <a:off x="162039" y="2976398"/>
            <a:ext cx="980901" cy="318303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rPr>
              <a:t>資料庫</a:t>
            </a:r>
            <a:br>
              <a:rPr kumimoji="1" lang="en-US" altLang="zh-TW" dirty="0">
                <a:solidFill>
                  <a:schemeClr val="tx1"/>
                </a:solidFill>
              </a:rPr>
            </a:br>
            <a:r>
              <a:rPr kumimoji="1" lang="zh-TW" altLang="en-US" dirty="0">
                <a:solidFill>
                  <a:schemeClr val="tx1"/>
                </a:solidFill>
              </a:rPr>
              <a:t>文章</a:t>
            </a:r>
            <a:br>
              <a:rPr kumimoji="1" lang="en-US" altLang="zh-TW" dirty="0">
                <a:solidFill>
                  <a:schemeClr val="tx1"/>
                </a:solidFill>
              </a:rPr>
            </a:br>
            <a:r>
              <a:rPr kumimoji="1" lang="zh-TW" altLang="en-US" dirty="0">
                <a:solidFill>
                  <a:schemeClr val="tx1"/>
                </a:solidFill>
              </a:rPr>
              <a:t>逐一</a:t>
            </a:r>
            <a:endParaRPr kumimoji="1" lang="en-US" altLang="zh-TW" dirty="0">
              <a:solidFill>
                <a:schemeClr val="tx1"/>
              </a:solidFill>
            </a:endParaRPr>
          </a:p>
          <a:p>
            <a:pPr algn="ctr"/>
            <a:r>
              <a:rPr kumimoji="1" lang="zh-TW" altLang="en-US" dirty="0">
                <a:solidFill>
                  <a:schemeClr val="tx1"/>
                </a:solidFill>
              </a:rPr>
              <a:t>檢視</a:t>
            </a:r>
          </a:p>
        </p:txBody>
      </p:sp>
      <p:cxnSp>
        <p:nvCxnSpPr>
          <p:cNvPr id="25" name="直線接點 24">
            <a:extLst>
              <a:ext uri="{FF2B5EF4-FFF2-40B4-BE49-F238E27FC236}">
                <a16:creationId xmlns:a16="http://schemas.microsoft.com/office/drawing/2014/main" id="{22A1E53C-1595-C681-83B1-E91D645E8697}"/>
              </a:ext>
            </a:extLst>
          </p:cNvPr>
          <p:cNvCxnSpPr>
            <a:cxnSpLocks/>
          </p:cNvCxnSpPr>
          <p:nvPr/>
        </p:nvCxnSpPr>
        <p:spPr>
          <a:xfrm>
            <a:off x="9979916" y="3194075"/>
            <a:ext cx="90028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DFA36499-5690-508D-1520-77E480AD3616}"/>
              </a:ext>
            </a:extLst>
          </p:cNvPr>
          <p:cNvCxnSpPr>
            <a:cxnSpLocks/>
          </p:cNvCxnSpPr>
          <p:nvPr/>
        </p:nvCxnSpPr>
        <p:spPr>
          <a:xfrm>
            <a:off x="9979916" y="4490439"/>
            <a:ext cx="90028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8134E730-3163-7080-8293-E28108458DB4}"/>
              </a:ext>
            </a:extLst>
          </p:cNvPr>
          <p:cNvCxnSpPr>
            <a:cxnSpLocks/>
          </p:cNvCxnSpPr>
          <p:nvPr/>
        </p:nvCxnSpPr>
        <p:spPr>
          <a:xfrm>
            <a:off x="9979916" y="5809952"/>
            <a:ext cx="90028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圓角矩形 16">
            <a:extLst>
              <a:ext uri="{FF2B5EF4-FFF2-40B4-BE49-F238E27FC236}">
                <a16:creationId xmlns:a16="http://schemas.microsoft.com/office/drawing/2014/main" id="{9889B3C8-2A5D-AEB1-999C-7806C6C62C3F}"/>
              </a:ext>
            </a:extLst>
          </p:cNvPr>
          <p:cNvSpPr/>
          <p:nvPr/>
        </p:nvSpPr>
        <p:spPr>
          <a:xfrm>
            <a:off x="3288147" y="1301192"/>
            <a:ext cx="4015478" cy="116904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b="1" u="sng" dirty="0">
                <a:solidFill>
                  <a:schemeClr val="tx1"/>
                </a:solidFill>
              </a:rPr>
              <a:t>Term Frequency</a:t>
            </a:r>
            <a:br>
              <a:rPr kumimoji="1" lang="en-US" altLang="zh-TW" sz="1600" b="1" u="sng" dirty="0">
                <a:solidFill>
                  <a:schemeClr val="tx1"/>
                </a:solidFill>
              </a:rPr>
            </a:br>
            <a:endParaRPr kumimoji="1" lang="en-US" altLang="zh-TW" sz="1600" b="1" u="sng" dirty="0">
              <a:solidFill>
                <a:schemeClr val="tx1"/>
              </a:solidFill>
            </a:endParaRPr>
          </a:p>
          <a:p>
            <a:pPr algn="ctr"/>
            <a:r>
              <a:rPr lang="zh-TW" altLang="en-US" sz="1200" b="1" i="0" u="none" strike="noStrike" dirty="0">
                <a:solidFill>
                  <a:srgbClr val="202122"/>
                </a:solidFill>
                <a:effectLst/>
                <a:latin typeface="Arial" panose="020B0604020202020204" pitchFamily="34" charset="0"/>
              </a:rPr>
              <a:t>詞頻</a:t>
            </a:r>
            <a:r>
              <a:rPr lang="zh-TW" altLang="en-US" sz="1200" b="0" i="0" u="none" strike="noStrike" dirty="0">
                <a:solidFill>
                  <a:srgbClr val="202122"/>
                </a:solidFill>
                <a:effectLst/>
                <a:latin typeface="Arial" panose="020B0604020202020204" pitchFamily="34" charset="0"/>
              </a:rPr>
              <a:t>（</a:t>
            </a:r>
            <a:r>
              <a:rPr lang="en" altLang="zh-TW" sz="1200" b="0" i="0" u="none" strike="noStrike" dirty="0">
                <a:solidFill>
                  <a:srgbClr val="202122"/>
                </a:solidFill>
                <a:effectLst/>
                <a:latin typeface="Arial" panose="020B0604020202020204" pitchFamily="34" charset="0"/>
              </a:rPr>
              <a:t>term frequency</a:t>
            </a:r>
            <a:r>
              <a:rPr lang="zh-TW" altLang="en" sz="1200" b="0" i="0" u="none" strike="noStrike" dirty="0">
                <a:solidFill>
                  <a:srgbClr val="202122"/>
                </a:solidFill>
                <a:effectLst/>
                <a:latin typeface="Arial" panose="020B0604020202020204" pitchFamily="34" charset="0"/>
              </a:rPr>
              <a:t>，</a:t>
            </a:r>
            <a:r>
              <a:rPr lang="en-US" altLang="zh-TW" sz="1200" b="0" i="0" u="none" strike="noStrike" dirty="0">
                <a:solidFill>
                  <a:srgbClr val="202122"/>
                </a:solidFill>
                <a:effectLst/>
                <a:latin typeface="Arial" panose="020B0604020202020204" pitchFamily="34" charset="0"/>
              </a:rPr>
              <a:t>TF</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指的是某一個給定的詞語在該檔案中出現的頻率。這個數字是對</a:t>
            </a:r>
            <a:r>
              <a:rPr lang="zh-TW" altLang="en-US" sz="1200" b="1" i="0" u="none" strike="noStrike" dirty="0">
                <a:solidFill>
                  <a:srgbClr val="202122"/>
                </a:solidFill>
                <a:effectLst/>
                <a:latin typeface="Arial" panose="020B0604020202020204" pitchFamily="34" charset="0"/>
              </a:rPr>
              <a:t>詞數</a:t>
            </a:r>
            <a:r>
              <a:rPr lang="zh-TW" altLang="en-US" sz="1200" b="0" i="0" u="none" strike="noStrike" dirty="0">
                <a:solidFill>
                  <a:srgbClr val="202122"/>
                </a:solidFill>
                <a:effectLst/>
                <a:latin typeface="Arial" panose="020B0604020202020204" pitchFamily="34" charset="0"/>
              </a:rPr>
              <a:t>（</a:t>
            </a:r>
            <a:r>
              <a:rPr lang="en" altLang="zh-TW" sz="1200" b="0" i="0" u="none" strike="noStrike" dirty="0">
                <a:solidFill>
                  <a:srgbClr val="202122"/>
                </a:solidFill>
                <a:effectLst/>
                <a:latin typeface="Arial" panose="020B0604020202020204" pitchFamily="34" charset="0"/>
              </a:rPr>
              <a:t>term count</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的標準化</a:t>
            </a:r>
            <a:endParaRPr kumimoji="1" lang="zh-TW" altLang="en-US" sz="1400" dirty="0">
              <a:solidFill>
                <a:schemeClr val="tx1"/>
              </a:solidFill>
            </a:endParaRPr>
          </a:p>
        </p:txBody>
      </p:sp>
    </p:spTree>
    <p:extLst>
      <p:ext uri="{BB962C8B-B14F-4D97-AF65-F5344CB8AC3E}">
        <p14:creationId xmlns:p14="http://schemas.microsoft.com/office/powerpoint/2010/main" val="7702790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42F4611-62D1-427B-844B-0FD1F3CD08A4}"/>
              </a:ext>
            </a:extLst>
          </p:cNvPr>
          <p:cNvGraphicFramePr>
            <a:graphicFrameLocks noGrp="1"/>
          </p:cNvGraphicFramePr>
          <p:nvPr>
            <p:extLst>
              <p:ext uri="{D42A27DB-BD31-4B8C-83A1-F6EECF244321}">
                <p14:modId xmlns:p14="http://schemas.microsoft.com/office/powerpoint/2010/main" val="511388442"/>
              </p:ext>
            </p:extLst>
          </p:nvPr>
        </p:nvGraphicFramePr>
        <p:xfrm>
          <a:off x="2847371" y="1990018"/>
          <a:ext cx="8588426" cy="914400"/>
        </p:xfrm>
        <a:graphic>
          <a:graphicData uri="http://schemas.openxmlformats.org/drawingml/2006/table">
            <a:tbl>
              <a:tblPr firstRow="1" bandRow="1">
                <a:tableStyleId>{5940675A-B579-460E-94D1-54222C63F5DA}</a:tableStyleId>
              </a:tblPr>
              <a:tblGrid>
                <a:gridCol w="780766">
                  <a:extLst>
                    <a:ext uri="{9D8B030D-6E8A-4147-A177-3AD203B41FA5}">
                      <a16:colId xmlns:a16="http://schemas.microsoft.com/office/drawing/2014/main" val="2766002828"/>
                    </a:ext>
                  </a:extLst>
                </a:gridCol>
                <a:gridCol w="780766">
                  <a:extLst>
                    <a:ext uri="{9D8B030D-6E8A-4147-A177-3AD203B41FA5}">
                      <a16:colId xmlns:a16="http://schemas.microsoft.com/office/drawing/2014/main" val="2960882586"/>
                    </a:ext>
                  </a:extLst>
                </a:gridCol>
                <a:gridCol w="780766">
                  <a:extLst>
                    <a:ext uri="{9D8B030D-6E8A-4147-A177-3AD203B41FA5}">
                      <a16:colId xmlns:a16="http://schemas.microsoft.com/office/drawing/2014/main" val="3666952670"/>
                    </a:ext>
                  </a:extLst>
                </a:gridCol>
                <a:gridCol w="780766">
                  <a:extLst>
                    <a:ext uri="{9D8B030D-6E8A-4147-A177-3AD203B41FA5}">
                      <a16:colId xmlns:a16="http://schemas.microsoft.com/office/drawing/2014/main" val="2682964261"/>
                    </a:ext>
                  </a:extLst>
                </a:gridCol>
                <a:gridCol w="780766">
                  <a:extLst>
                    <a:ext uri="{9D8B030D-6E8A-4147-A177-3AD203B41FA5}">
                      <a16:colId xmlns:a16="http://schemas.microsoft.com/office/drawing/2014/main" val="1491915645"/>
                    </a:ext>
                  </a:extLst>
                </a:gridCol>
                <a:gridCol w="780766">
                  <a:extLst>
                    <a:ext uri="{9D8B030D-6E8A-4147-A177-3AD203B41FA5}">
                      <a16:colId xmlns:a16="http://schemas.microsoft.com/office/drawing/2014/main" val="1951373672"/>
                    </a:ext>
                  </a:extLst>
                </a:gridCol>
                <a:gridCol w="780766">
                  <a:extLst>
                    <a:ext uri="{9D8B030D-6E8A-4147-A177-3AD203B41FA5}">
                      <a16:colId xmlns:a16="http://schemas.microsoft.com/office/drawing/2014/main" val="1435410536"/>
                    </a:ext>
                  </a:extLst>
                </a:gridCol>
                <a:gridCol w="780766">
                  <a:extLst>
                    <a:ext uri="{9D8B030D-6E8A-4147-A177-3AD203B41FA5}">
                      <a16:colId xmlns:a16="http://schemas.microsoft.com/office/drawing/2014/main" val="903656274"/>
                    </a:ext>
                  </a:extLst>
                </a:gridCol>
                <a:gridCol w="780766">
                  <a:extLst>
                    <a:ext uri="{9D8B030D-6E8A-4147-A177-3AD203B41FA5}">
                      <a16:colId xmlns:a16="http://schemas.microsoft.com/office/drawing/2014/main" val="1516875581"/>
                    </a:ext>
                  </a:extLst>
                </a:gridCol>
                <a:gridCol w="780766">
                  <a:extLst>
                    <a:ext uri="{9D8B030D-6E8A-4147-A177-3AD203B41FA5}">
                      <a16:colId xmlns:a16="http://schemas.microsoft.com/office/drawing/2014/main" val="1816590623"/>
                    </a:ext>
                  </a:extLst>
                </a:gridCol>
                <a:gridCol w="780766">
                  <a:extLst>
                    <a:ext uri="{9D8B030D-6E8A-4147-A177-3AD203B41FA5}">
                      <a16:colId xmlns:a16="http://schemas.microsoft.com/office/drawing/2014/main" val="3510993818"/>
                    </a:ext>
                  </a:extLst>
                </a:gridCol>
              </a:tblGrid>
              <a:tr h="125758">
                <a:tc>
                  <a:txBody>
                    <a:bodyPr/>
                    <a:lstStyle/>
                    <a:p>
                      <a:pPr algn="ctr"/>
                      <a:r>
                        <a:rPr lang="zh-TW" altLang="en-US" sz="1400" dirty="0">
                          <a:solidFill>
                            <a:schemeClr val="bg1"/>
                          </a:solidFill>
                        </a:rPr>
                        <a:t>排序</a:t>
                      </a: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bg1"/>
                          </a:solidFill>
                        </a:rPr>
                        <a:t>1</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2</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3</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4</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5</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6</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7</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8</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9</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10</a:t>
                      </a:r>
                      <a:endParaRPr lang="zh-TW" altLang="en-US" sz="1400" dirty="0">
                        <a:solidFill>
                          <a:schemeClr val="bg1"/>
                        </a:solidFill>
                      </a:endParaRPr>
                    </a:p>
                  </a:txBody>
                  <a:tcPr>
                    <a:solidFill>
                      <a:schemeClr val="tx1"/>
                    </a:solidFill>
                  </a:tcPr>
                </a:tc>
                <a:extLst>
                  <a:ext uri="{0D108BD9-81ED-4DB2-BD59-A6C34878D82A}">
                    <a16:rowId xmlns:a16="http://schemas.microsoft.com/office/drawing/2014/main" val="1967654975"/>
                  </a:ext>
                </a:extLst>
              </a:tr>
              <a:tr h="125758">
                <a:tc>
                  <a:txBody>
                    <a:bodyPr/>
                    <a:lstStyle/>
                    <a:p>
                      <a:pPr algn="ctr"/>
                      <a:r>
                        <a:rPr lang="zh-TW" altLang="en-US" sz="1400" dirty="0">
                          <a:solidFill>
                            <a:schemeClr val="bg1"/>
                          </a:solidFill>
                        </a:rPr>
                        <a:t>詞彙</a:t>
                      </a: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唇妝</a:t>
                      </a:r>
                    </a:p>
                  </a:txBody>
                  <a:tcPr>
                    <a:solidFill>
                      <a:srgbClr val="FFFF00"/>
                    </a:solidFill>
                  </a:tcPr>
                </a:tc>
                <a:tc>
                  <a:txBody>
                    <a:bodyPr/>
                    <a:lstStyle/>
                    <a:p>
                      <a:pPr algn="ctr"/>
                      <a:r>
                        <a:rPr lang="zh-TW" altLang="en-US" sz="1400" dirty="0"/>
                        <a:t>立體</a:t>
                      </a:r>
                    </a:p>
                  </a:txBody>
                  <a:tcPr>
                    <a:solidFill>
                      <a:srgbClr val="FFFF00"/>
                    </a:solidFill>
                  </a:tcPr>
                </a:tc>
                <a:tc>
                  <a:txBody>
                    <a:bodyPr/>
                    <a:lstStyle/>
                    <a:p>
                      <a:pPr algn="ctr"/>
                      <a:r>
                        <a:rPr lang="zh-TW" altLang="en-US" sz="1400" dirty="0">
                          <a:effectLst/>
                        </a:rPr>
                        <a:t>畫法</a:t>
                      </a:r>
                      <a:endParaRPr lang="zh-TW" altLang="en-US" sz="1400" dirty="0"/>
                    </a:p>
                  </a:txBody>
                  <a:tcPr>
                    <a:solidFill>
                      <a:srgbClr val="FFFF00"/>
                    </a:solidFill>
                  </a:tcPr>
                </a:tc>
                <a:tc>
                  <a:txBody>
                    <a:bodyPr/>
                    <a:lstStyle/>
                    <a:p>
                      <a:pPr algn="ctr"/>
                      <a:r>
                        <a:rPr lang="zh-TW" altLang="en-US" sz="1400" dirty="0"/>
                        <a:t>彩妝</a:t>
                      </a:r>
                    </a:p>
                  </a:txBody>
                  <a:tcPr>
                    <a:solidFill>
                      <a:srgbClr val="FFFF00"/>
                    </a:solidFill>
                  </a:tcPr>
                </a:tc>
                <a:tc>
                  <a:txBody>
                    <a:bodyPr/>
                    <a:lstStyle/>
                    <a:p>
                      <a:pPr algn="ctr"/>
                      <a:r>
                        <a:rPr lang="zh-TW" altLang="en-US" sz="1400" dirty="0"/>
                        <a:t>品牌</a:t>
                      </a:r>
                    </a:p>
                  </a:txBody>
                  <a:tcPr>
                    <a:solidFill>
                      <a:srgbClr val="FFFF00"/>
                    </a:solidFill>
                  </a:tcPr>
                </a:tc>
                <a:tc>
                  <a:txBody>
                    <a:bodyPr/>
                    <a:lstStyle/>
                    <a:p>
                      <a:pPr algn="ctr"/>
                      <a:r>
                        <a:rPr lang="zh-TW" altLang="en-US" sz="1400" dirty="0"/>
                        <a:t>色號</a:t>
                      </a:r>
                    </a:p>
                  </a:txBody>
                  <a:tcPr>
                    <a:solidFill>
                      <a:srgbClr val="FFFF00"/>
                    </a:solidFill>
                  </a:tcPr>
                </a:tc>
                <a:tc>
                  <a:txBody>
                    <a:bodyPr/>
                    <a:lstStyle/>
                    <a:p>
                      <a:pPr algn="ctr"/>
                      <a:r>
                        <a:rPr lang="zh-TW" altLang="en-US" sz="1400" dirty="0"/>
                        <a:t>膚色</a:t>
                      </a:r>
                    </a:p>
                  </a:txBody>
                  <a:tcPr>
                    <a:solidFill>
                      <a:srgbClr val="FFFF00"/>
                    </a:solidFill>
                  </a:tcPr>
                </a:tc>
                <a:tc>
                  <a:txBody>
                    <a:bodyPr/>
                    <a:lstStyle/>
                    <a:p>
                      <a:pPr algn="ctr"/>
                      <a:r>
                        <a:rPr lang="zh-TW" altLang="en-US" sz="1400" dirty="0"/>
                        <a:t>白皙</a:t>
                      </a:r>
                    </a:p>
                  </a:txBody>
                  <a:tcPr>
                    <a:solidFill>
                      <a:srgbClr val="FFFF00"/>
                    </a:solidFill>
                  </a:tcPr>
                </a:tc>
                <a:tc>
                  <a:txBody>
                    <a:bodyPr/>
                    <a:lstStyle/>
                    <a:p>
                      <a:pPr algn="ctr"/>
                      <a:r>
                        <a:rPr lang="zh-TW" altLang="en-US" sz="1400" dirty="0"/>
                        <a:t>粉底液</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effectLst/>
                        </a:rPr>
                        <a:t>產品</a:t>
                      </a:r>
                    </a:p>
                  </a:txBody>
                  <a:tcPr>
                    <a:solidFill>
                      <a:srgbClr val="FFFF00"/>
                    </a:solidFill>
                  </a:tcPr>
                </a:tc>
                <a:extLst>
                  <a:ext uri="{0D108BD9-81ED-4DB2-BD59-A6C34878D82A}">
                    <a16:rowId xmlns:a16="http://schemas.microsoft.com/office/drawing/2014/main" val="1397471063"/>
                  </a:ext>
                </a:extLst>
              </a:tr>
              <a:tr h="125758">
                <a:tc>
                  <a:txBody>
                    <a:bodyPr/>
                    <a:lstStyle/>
                    <a:p>
                      <a:pPr algn="ctr"/>
                      <a:r>
                        <a:rPr lang="zh-TW" altLang="en-US" sz="1400" dirty="0">
                          <a:solidFill>
                            <a:schemeClr val="bg1"/>
                          </a:solidFill>
                        </a:rPr>
                        <a:t>權重</a:t>
                      </a: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0.0068</a:t>
                      </a:r>
                      <a:endParaRPr lang="zh-TW" altLang="en-US" sz="1400" dirty="0">
                        <a:effectLst/>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0.0066</a:t>
                      </a:r>
                      <a:endParaRPr lang="zh-TW" altLang="en-US" sz="1400" dirty="0">
                        <a:effectLst/>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0.0065</a:t>
                      </a:r>
                      <a:endParaRPr lang="zh-TW" altLang="en-US" sz="1400" dirty="0">
                        <a:effectLst/>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0.0053</a:t>
                      </a:r>
                      <a:endParaRPr lang="zh-TW" altLang="en-US" sz="1400" dirty="0">
                        <a:effectLst/>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0.0048</a:t>
                      </a:r>
                      <a:endParaRPr lang="zh-TW" altLang="en-US" sz="1400" dirty="0">
                        <a:effectLst/>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0.0046</a:t>
                      </a:r>
                      <a:endParaRPr lang="zh-TW" altLang="en-US" sz="1400" dirty="0">
                        <a:effectLst/>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0.0044</a:t>
                      </a:r>
                      <a:endParaRPr lang="zh-TW" altLang="en-US" sz="1400" dirty="0">
                        <a:effectLst/>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0.0043</a:t>
                      </a:r>
                      <a:endParaRPr lang="zh-TW" altLang="en-US" sz="1400" dirty="0">
                        <a:effectLst/>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0.0039</a:t>
                      </a:r>
                      <a:endParaRPr lang="zh-TW" altLang="en-US" sz="1400" dirty="0">
                        <a:effectLst/>
                        <a:latin typeface="+mn-lt"/>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0.0037</a:t>
                      </a:r>
                      <a:endParaRPr lang="zh-TW" altLang="en-US" sz="1400" dirty="0">
                        <a:effectLst/>
                        <a:latin typeface="+mn-lt"/>
                      </a:endParaRPr>
                    </a:p>
                  </a:txBody>
                  <a:tcPr>
                    <a:noFill/>
                  </a:tcPr>
                </a:tc>
                <a:extLst>
                  <a:ext uri="{0D108BD9-81ED-4DB2-BD59-A6C34878D82A}">
                    <a16:rowId xmlns:a16="http://schemas.microsoft.com/office/drawing/2014/main" val="4006422298"/>
                  </a:ext>
                </a:extLst>
              </a:tr>
            </a:tbl>
          </a:graphicData>
        </a:graphic>
      </p:graphicFrame>
      <p:graphicFrame>
        <p:nvGraphicFramePr>
          <p:cNvPr id="2" name="資料庫圖表 1">
            <a:extLst>
              <a:ext uri="{FF2B5EF4-FFF2-40B4-BE49-F238E27FC236}">
                <a16:creationId xmlns:a16="http://schemas.microsoft.com/office/drawing/2014/main" id="{AFE4E9DB-A601-E815-A01A-158DE4B5E24C}"/>
              </a:ext>
            </a:extLst>
          </p:cNvPr>
          <p:cNvGraphicFramePr/>
          <p:nvPr>
            <p:extLst>
              <p:ext uri="{D42A27DB-BD31-4B8C-83A1-F6EECF244321}">
                <p14:modId xmlns:p14="http://schemas.microsoft.com/office/powerpoint/2010/main" val="970162122"/>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表格 11">
            <a:extLst>
              <a:ext uri="{FF2B5EF4-FFF2-40B4-BE49-F238E27FC236}">
                <a16:creationId xmlns:a16="http://schemas.microsoft.com/office/drawing/2014/main" id="{234101DA-ECC6-8AE0-0F4D-D7C1EA7922D6}"/>
              </a:ext>
            </a:extLst>
          </p:cNvPr>
          <p:cNvGraphicFramePr>
            <a:graphicFrameLocks noGrp="1"/>
          </p:cNvGraphicFramePr>
          <p:nvPr>
            <p:extLst>
              <p:ext uri="{D42A27DB-BD31-4B8C-83A1-F6EECF244321}">
                <p14:modId xmlns:p14="http://schemas.microsoft.com/office/powerpoint/2010/main" val="2880397629"/>
              </p:ext>
            </p:extLst>
          </p:nvPr>
        </p:nvGraphicFramePr>
        <p:xfrm>
          <a:off x="2847371" y="3791034"/>
          <a:ext cx="8588426" cy="914400"/>
        </p:xfrm>
        <a:graphic>
          <a:graphicData uri="http://schemas.openxmlformats.org/drawingml/2006/table">
            <a:tbl>
              <a:tblPr firstRow="1" bandRow="1">
                <a:tableStyleId>{5940675A-B579-460E-94D1-54222C63F5DA}</a:tableStyleId>
              </a:tblPr>
              <a:tblGrid>
                <a:gridCol w="780766">
                  <a:extLst>
                    <a:ext uri="{9D8B030D-6E8A-4147-A177-3AD203B41FA5}">
                      <a16:colId xmlns:a16="http://schemas.microsoft.com/office/drawing/2014/main" val="2766002828"/>
                    </a:ext>
                  </a:extLst>
                </a:gridCol>
                <a:gridCol w="780766">
                  <a:extLst>
                    <a:ext uri="{9D8B030D-6E8A-4147-A177-3AD203B41FA5}">
                      <a16:colId xmlns:a16="http://schemas.microsoft.com/office/drawing/2014/main" val="2960882586"/>
                    </a:ext>
                  </a:extLst>
                </a:gridCol>
                <a:gridCol w="780766">
                  <a:extLst>
                    <a:ext uri="{9D8B030D-6E8A-4147-A177-3AD203B41FA5}">
                      <a16:colId xmlns:a16="http://schemas.microsoft.com/office/drawing/2014/main" val="3666952670"/>
                    </a:ext>
                  </a:extLst>
                </a:gridCol>
                <a:gridCol w="780766">
                  <a:extLst>
                    <a:ext uri="{9D8B030D-6E8A-4147-A177-3AD203B41FA5}">
                      <a16:colId xmlns:a16="http://schemas.microsoft.com/office/drawing/2014/main" val="2682964261"/>
                    </a:ext>
                  </a:extLst>
                </a:gridCol>
                <a:gridCol w="780766">
                  <a:extLst>
                    <a:ext uri="{9D8B030D-6E8A-4147-A177-3AD203B41FA5}">
                      <a16:colId xmlns:a16="http://schemas.microsoft.com/office/drawing/2014/main" val="1491915645"/>
                    </a:ext>
                  </a:extLst>
                </a:gridCol>
                <a:gridCol w="780766">
                  <a:extLst>
                    <a:ext uri="{9D8B030D-6E8A-4147-A177-3AD203B41FA5}">
                      <a16:colId xmlns:a16="http://schemas.microsoft.com/office/drawing/2014/main" val="1951373672"/>
                    </a:ext>
                  </a:extLst>
                </a:gridCol>
                <a:gridCol w="780766">
                  <a:extLst>
                    <a:ext uri="{9D8B030D-6E8A-4147-A177-3AD203B41FA5}">
                      <a16:colId xmlns:a16="http://schemas.microsoft.com/office/drawing/2014/main" val="1435410536"/>
                    </a:ext>
                  </a:extLst>
                </a:gridCol>
                <a:gridCol w="780766">
                  <a:extLst>
                    <a:ext uri="{9D8B030D-6E8A-4147-A177-3AD203B41FA5}">
                      <a16:colId xmlns:a16="http://schemas.microsoft.com/office/drawing/2014/main" val="903656274"/>
                    </a:ext>
                  </a:extLst>
                </a:gridCol>
                <a:gridCol w="780766">
                  <a:extLst>
                    <a:ext uri="{9D8B030D-6E8A-4147-A177-3AD203B41FA5}">
                      <a16:colId xmlns:a16="http://schemas.microsoft.com/office/drawing/2014/main" val="1516875581"/>
                    </a:ext>
                  </a:extLst>
                </a:gridCol>
                <a:gridCol w="780766">
                  <a:extLst>
                    <a:ext uri="{9D8B030D-6E8A-4147-A177-3AD203B41FA5}">
                      <a16:colId xmlns:a16="http://schemas.microsoft.com/office/drawing/2014/main" val="3797335310"/>
                    </a:ext>
                  </a:extLst>
                </a:gridCol>
                <a:gridCol w="780766">
                  <a:extLst>
                    <a:ext uri="{9D8B030D-6E8A-4147-A177-3AD203B41FA5}">
                      <a16:colId xmlns:a16="http://schemas.microsoft.com/office/drawing/2014/main" val="645019778"/>
                    </a:ext>
                  </a:extLst>
                </a:gridCol>
              </a:tblGrid>
              <a:tr h="125758">
                <a:tc>
                  <a:txBody>
                    <a:bodyPr/>
                    <a:lstStyle/>
                    <a:p>
                      <a:pPr algn="ctr"/>
                      <a:r>
                        <a:rPr lang="zh-TW" altLang="en-US" sz="1400" dirty="0">
                          <a:solidFill>
                            <a:schemeClr val="bg1"/>
                          </a:solidFill>
                        </a:rPr>
                        <a:t>排序</a:t>
                      </a: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bg1"/>
                          </a:solidFill>
                        </a:rPr>
                        <a:t>31</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32</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33</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34</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35</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36</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37</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38</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39</a:t>
                      </a:r>
                      <a:endParaRPr lang="zh-TW" altLang="en-US" sz="1400" dirty="0">
                        <a:solidFill>
                          <a:schemeClr val="bg1"/>
                        </a:solidFill>
                      </a:endParaRPr>
                    </a:p>
                  </a:txBody>
                  <a:tcPr>
                    <a:solidFill>
                      <a:schemeClr val="tx1"/>
                    </a:solidFill>
                  </a:tcPr>
                </a:tc>
                <a:tc>
                  <a:txBody>
                    <a:bodyPr/>
                    <a:lstStyle/>
                    <a:p>
                      <a:pPr algn="ctr"/>
                      <a:r>
                        <a:rPr lang="en-US" altLang="zh-TW" sz="1400" dirty="0">
                          <a:solidFill>
                            <a:schemeClr val="bg1"/>
                          </a:solidFill>
                        </a:rPr>
                        <a:t>40</a:t>
                      </a:r>
                      <a:endParaRPr lang="zh-TW" altLang="en-US" sz="1400" dirty="0">
                        <a:solidFill>
                          <a:schemeClr val="bg1"/>
                        </a:solidFill>
                      </a:endParaRPr>
                    </a:p>
                  </a:txBody>
                  <a:tcPr>
                    <a:solidFill>
                      <a:schemeClr val="tx1"/>
                    </a:solidFill>
                  </a:tcPr>
                </a:tc>
                <a:extLst>
                  <a:ext uri="{0D108BD9-81ED-4DB2-BD59-A6C34878D82A}">
                    <a16:rowId xmlns:a16="http://schemas.microsoft.com/office/drawing/2014/main" val="1967654975"/>
                  </a:ext>
                </a:extLst>
              </a:tr>
              <a:tr h="125758">
                <a:tc>
                  <a:txBody>
                    <a:bodyPr/>
                    <a:lstStyle/>
                    <a:p>
                      <a:pPr algn="ctr"/>
                      <a:r>
                        <a:rPr lang="zh-TW" altLang="en-US" sz="1400" dirty="0">
                          <a:solidFill>
                            <a:schemeClr val="bg1"/>
                          </a:solidFill>
                        </a:rPr>
                        <a:t>詞彙</a:t>
                      </a: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現在</a:t>
                      </a:r>
                    </a:p>
                  </a:txBody>
                  <a:tcPr>
                    <a:solidFill>
                      <a:schemeClr val="bg2"/>
                    </a:solidFill>
                  </a:tcPr>
                </a:tc>
                <a:tc>
                  <a:txBody>
                    <a:bodyPr/>
                    <a:lstStyle/>
                    <a:p>
                      <a:pPr algn="ctr"/>
                      <a:r>
                        <a:rPr lang="zh-TW" altLang="en-US" sz="1400" dirty="0"/>
                        <a:t>示範</a:t>
                      </a:r>
                    </a:p>
                  </a:txBody>
                  <a:tcPr>
                    <a:solidFill>
                      <a:schemeClr val="bg2"/>
                    </a:solidFill>
                  </a:tcPr>
                </a:tc>
                <a:tc>
                  <a:txBody>
                    <a:bodyPr/>
                    <a:lstStyle/>
                    <a:p>
                      <a:pPr algn="ctr"/>
                      <a:r>
                        <a:rPr lang="zh-TW" altLang="en-US" sz="1400" dirty="0">
                          <a:effectLst/>
                        </a:rPr>
                        <a:t>乾淨</a:t>
                      </a:r>
                      <a:endParaRPr lang="zh-TW" altLang="en-US" sz="1400" dirty="0"/>
                    </a:p>
                  </a:txBody>
                  <a:tcPr>
                    <a:solidFill>
                      <a:schemeClr val="bg2"/>
                    </a:solidFill>
                  </a:tcPr>
                </a:tc>
                <a:tc>
                  <a:txBody>
                    <a:bodyPr/>
                    <a:lstStyle/>
                    <a:p>
                      <a:pPr algn="ctr"/>
                      <a:r>
                        <a:rPr lang="zh-TW" altLang="en-US" sz="1400" dirty="0"/>
                        <a:t>嘟嘟</a:t>
                      </a:r>
                    </a:p>
                  </a:txBody>
                  <a:tcPr>
                    <a:solidFill>
                      <a:schemeClr val="bg2"/>
                    </a:solidFill>
                  </a:tcPr>
                </a:tc>
                <a:tc>
                  <a:txBody>
                    <a:bodyPr/>
                    <a:lstStyle/>
                    <a:p>
                      <a:pPr algn="ctr"/>
                      <a:r>
                        <a:rPr lang="zh-TW" altLang="en-US" sz="1400" dirty="0"/>
                        <a:t>比較</a:t>
                      </a:r>
                    </a:p>
                  </a:txBody>
                  <a:tcPr>
                    <a:solidFill>
                      <a:schemeClr val="bg2"/>
                    </a:solidFill>
                  </a:tcPr>
                </a:tc>
                <a:tc>
                  <a:txBody>
                    <a:bodyPr/>
                    <a:lstStyle/>
                    <a:p>
                      <a:pPr algn="ctr"/>
                      <a:r>
                        <a:rPr lang="zh-TW" altLang="en-US" sz="1400" dirty="0"/>
                        <a:t>一下</a:t>
                      </a:r>
                    </a:p>
                  </a:txBody>
                  <a:tcPr>
                    <a:solidFill>
                      <a:schemeClr val="bg2"/>
                    </a:solidFill>
                  </a:tcPr>
                </a:tc>
                <a:tc>
                  <a:txBody>
                    <a:bodyPr/>
                    <a:lstStyle/>
                    <a:p>
                      <a:pPr algn="ctr"/>
                      <a:r>
                        <a:rPr lang="zh-TW" altLang="en-US" sz="1400" dirty="0"/>
                        <a:t>畫出來</a:t>
                      </a:r>
                    </a:p>
                  </a:txBody>
                  <a:tcPr>
                    <a:solidFill>
                      <a:schemeClr val="bg2"/>
                    </a:solidFill>
                  </a:tcPr>
                </a:tc>
                <a:tc>
                  <a:txBody>
                    <a:bodyPr/>
                    <a:lstStyle/>
                    <a:p>
                      <a:pPr algn="ctr"/>
                      <a:r>
                        <a:rPr lang="zh-TW" altLang="en-US" sz="1400" dirty="0"/>
                        <a:t>老氣</a:t>
                      </a:r>
                    </a:p>
                  </a:txBody>
                  <a:tcPr>
                    <a:solidFill>
                      <a:schemeClr val="bg2"/>
                    </a:solidFill>
                  </a:tcPr>
                </a:tc>
                <a:tc>
                  <a:txBody>
                    <a:bodyPr/>
                    <a:lstStyle/>
                    <a:p>
                      <a:pPr algn="ctr"/>
                      <a:r>
                        <a:rPr lang="zh-TW" altLang="en-US" sz="1400" dirty="0"/>
                        <a:t>滑過</a:t>
                      </a:r>
                    </a:p>
                  </a:txBody>
                  <a:tcPr>
                    <a:solidFill>
                      <a:schemeClr val="bg2"/>
                    </a:solidFill>
                  </a:tcPr>
                </a:tc>
                <a:tc>
                  <a:txBody>
                    <a:bodyPr/>
                    <a:lstStyle/>
                    <a:p>
                      <a:pPr algn="ctr"/>
                      <a:r>
                        <a:rPr lang="zh-TW" altLang="en-US" sz="1400" dirty="0"/>
                        <a:t>蓋</a:t>
                      </a:r>
                    </a:p>
                  </a:txBody>
                  <a:tcPr>
                    <a:solidFill>
                      <a:schemeClr val="bg2"/>
                    </a:solidFill>
                  </a:tcPr>
                </a:tc>
                <a:extLst>
                  <a:ext uri="{0D108BD9-81ED-4DB2-BD59-A6C34878D82A}">
                    <a16:rowId xmlns:a16="http://schemas.microsoft.com/office/drawing/2014/main" val="1397471063"/>
                  </a:ext>
                </a:extLst>
              </a:tr>
              <a:tr h="125758">
                <a:tc>
                  <a:txBody>
                    <a:bodyPr/>
                    <a:lstStyle/>
                    <a:p>
                      <a:pPr algn="ctr"/>
                      <a:r>
                        <a:rPr lang="zh-TW" altLang="en-US" sz="1400" dirty="0">
                          <a:solidFill>
                            <a:schemeClr val="bg1"/>
                          </a:solidFill>
                        </a:rPr>
                        <a:t>權重</a:t>
                      </a: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0.0025</a:t>
                      </a:r>
                      <a:endParaRPr lang="zh-TW" altLang="en-US" sz="1400" dirty="0">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0.0024</a:t>
                      </a:r>
                      <a:endParaRPr lang="zh-TW" altLang="en-US" sz="1400" dirty="0">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0.0023</a:t>
                      </a:r>
                      <a:endParaRPr lang="zh-TW" altLang="en-US" sz="1400" dirty="0">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0.0021</a:t>
                      </a:r>
                      <a:endParaRPr lang="zh-TW" altLang="en-US" sz="1400" dirty="0">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0.0020</a:t>
                      </a:r>
                      <a:endParaRPr lang="zh-TW" altLang="en-US" sz="1400" dirty="0">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0.0019</a:t>
                      </a:r>
                      <a:endParaRPr lang="zh-TW" altLang="en-US" sz="1400" dirty="0">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0.0018</a:t>
                      </a:r>
                      <a:endParaRPr lang="zh-TW" altLang="en-US" sz="1400" dirty="0">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0.0017</a:t>
                      </a:r>
                      <a:endParaRPr lang="zh-TW" altLang="en-US" sz="1400" dirty="0">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0.0015</a:t>
                      </a:r>
                      <a:endParaRPr lang="zh-TW" altLang="en-US" sz="1400" dirty="0">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00"/>
                          </a:solidFill>
                          <a:effectLst/>
                          <a:latin typeface="+mn-lt"/>
                        </a:rPr>
                        <a:t>0.0014</a:t>
                      </a:r>
                      <a:endParaRPr lang="zh-TW" altLang="en-US" sz="1400" dirty="0">
                        <a:effectLst/>
                        <a:latin typeface="+mn-lt"/>
                      </a:endParaRPr>
                    </a:p>
                  </a:txBody>
                  <a:tcPr>
                    <a:solidFill>
                      <a:schemeClr val="bg1"/>
                    </a:solidFill>
                  </a:tcPr>
                </a:tc>
                <a:extLst>
                  <a:ext uri="{0D108BD9-81ED-4DB2-BD59-A6C34878D82A}">
                    <a16:rowId xmlns:a16="http://schemas.microsoft.com/office/drawing/2014/main" val="4006422298"/>
                  </a:ext>
                </a:extLst>
              </a:tr>
            </a:tbl>
          </a:graphicData>
        </a:graphic>
      </p:graphicFrame>
      <p:graphicFrame>
        <p:nvGraphicFramePr>
          <p:cNvPr id="13" name="表格 12">
            <a:extLst>
              <a:ext uri="{FF2B5EF4-FFF2-40B4-BE49-F238E27FC236}">
                <a16:creationId xmlns:a16="http://schemas.microsoft.com/office/drawing/2014/main" id="{D18367C9-8842-BE22-6C9D-C8BB66CFF067}"/>
              </a:ext>
            </a:extLst>
          </p:cNvPr>
          <p:cNvGraphicFramePr>
            <a:graphicFrameLocks noGrp="1"/>
          </p:cNvGraphicFramePr>
          <p:nvPr>
            <p:extLst>
              <p:ext uri="{D42A27DB-BD31-4B8C-83A1-F6EECF244321}">
                <p14:modId xmlns:p14="http://schemas.microsoft.com/office/powerpoint/2010/main" val="2330269929"/>
              </p:ext>
            </p:extLst>
          </p:nvPr>
        </p:nvGraphicFramePr>
        <p:xfrm>
          <a:off x="2847371" y="5592050"/>
          <a:ext cx="8588426" cy="914400"/>
        </p:xfrm>
        <a:graphic>
          <a:graphicData uri="http://schemas.openxmlformats.org/drawingml/2006/table">
            <a:tbl>
              <a:tblPr firstRow="1" bandRow="1">
                <a:tableStyleId>{5940675A-B579-460E-94D1-54222C63F5DA}</a:tableStyleId>
              </a:tblPr>
              <a:tblGrid>
                <a:gridCol w="780766">
                  <a:extLst>
                    <a:ext uri="{9D8B030D-6E8A-4147-A177-3AD203B41FA5}">
                      <a16:colId xmlns:a16="http://schemas.microsoft.com/office/drawing/2014/main" val="2766002828"/>
                    </a:ext>
                  </a:extLst>
                </a:gridCol>
                <a:gridCol w="780766">
                  <a:extLst>
                    <a:ext uri="{9D8B030D-6E8A-4147-A177-3AD203B41FA5}">
                      <a16:colId xmlns:a16="http://schemas.microsoft.com/office/drawing/2014/main" val="2960882586"/>
                    </a:ext>
                  </a:extLst>
                </a:gridCol>
                <a:gridCol w="780766">
                  <a:extLst>
                    <a:ext uri="{9D8B030D-6E8A-4147-A177-3AD203B41FA5}">
                      <a16:colId xmlns:a16="http://schemas.microsoft.com/office/drawing/2014/main" val="3666952670"/>
                    </a:ext>
                  </a:extLst>
                </a:gridCol>
                <a:gridCol w="780766">
                  <a:extLst>
                    <a:ext uri="{9D8B030D-6E8A-4147-A177-3AD203B41FA5}">
                      <a16:colId xmlns:a16="http://schemas.microsoft.com/office/drawing/2014/main" val="2682964261"/>
                    </a:ext>
                  </a:extLst>
                </a:gridCol>
                <a:gridCol w="780766">
                  <a:extLst>
                    <a:ext uri="{9D8B030D-6E8A-4147-A177-3AD203B41FA5}">
                      <a16:colId xmlns:a16="http://schemas.microsoft.com/office/drawing/2014/main" val="1491915645"/>
                    </a:ext>
                  </a:extLst>
                </a:gridCol>
                <a:gridCol w="780766">
                  <a:extLst>
                    <a:ext uri="{9D8B030D-6E8A-4147-A177-3AD203B41FA5}">
                      <a16:colId xmlns:a16="http://schemas.microsoft.com/office/drawing/2014/main" val="1951373672"/>
                    </a:ext>
                  </a:extLst>
                </a:gridCol>
                <a:gridCol w="780766">
                  <a:extLst>
                    <a:ext uri="{9D8B030D-6E8A-4147-A177-3AD203B41FA5}">
                      <a16:colId xmlns:a16="http://schemas.microsoft.com/office/drawing/2014/main" val="1435410536"/>
                    </a:ext>
                  </a:extLst>
                </a:gridCol>
                <a:gridCol w="780766">
                  <a:extLst>
                    <a:ext uri="{9D8B030D-6E8A-4147-A177-3AD203B41FA5}">
                      <a16:colId xmlns:a16="http://schemas.microsoft.com/office/drawing/2014/main" val="903656274"/>
                    </a:ext>
                  </a:extLst>
                </a:gridCol>
                <a:gridCol w="780766">
                  <a:extLst>
                    <a:ext uri="{9D8B030D-6E8A-4147-A177-3AD203B41FA5}">
                      <a16:colId xmlns:a16="http://schemas.microsoft.com/office/drawing/2014/main" val="1516875581"/>
                    </a:ext>
                  </a:extLst>
                </a:gridCol>
                <a:gridCol w="780766">
                  <a:extLst>
                    <a:ext uri="{9D8B030D-6E8A-4147-A177-3AD203B41FA5}">
                      <a16:colId xmlns:a16="http://schemas.microsoft.com/office/drawing/2014/main" val="2505926022"/>
                    </a:ext>
                  </a:extLst>
                </a:gridCol>
                <a:gridCol w="780766">
                  <a:extLst>
                    <a:ext uri="{9D8B030D-6E8A-4147-A177-3AD203B41FA5}">
                      <a16:colId xmlns:a16="http://schemas.microsoft.com/office/drawing/2014/main" val="3683950064"/>
                    </a:ext>
                  </a:extLst>
                </a:gridCol>
              </a:tblGrid>
              <a:tr h="125758">
                <a:tc>
                  <a:txBody>
                    <a:bodyPr/>
                    <a:lstStyle/>
                    <a:p>
                      <a:pPr algn="ctr"/>
                      <a:r>
                        <a:rPr lang="zh-TW" altLang="en-US" sz="1400" dirty="0">
                          <a:solidFill>
                            <a:schemeClr val="bg1"/>
                          </a:solidFill>
                        </a:rPr>
                        <a:t>排序</a:t>
                      </a: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bg1"/>
                          </a:solidFill>
                        </a:rPr>
                        <a:t>--</a:t>
                      </a:r>
                      <a:endParaRPr lang="zh-TW" altLang="en-US" sz="1400" dirty="0">
                        <a:solidFill>
                          <a:schemeClr val="bg1"/>
                        </a:solidFill>
                      </a:endParaRP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bg1"/>
                          </a:solidFill>
                        </a:rPr>
                        <a:t>--</a:t>
                      </a:r>
                      <a:endParaRPr lang="zh-TW" altLang="en-US" sz="1400" dirty="0">
                        <a:solidFill>
                          <a:schemeClr val="bg1"/>
                        </a:solidFill>
                      </a:endParaRP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bg1"/>
                          </a:solidFill>
                        </a:rPr>
                        <a:t>--</a:t>
                      </a:r>
                      <a:endParaRPr lang="zh-TW" altLang="en-US" sz="1400" dirty="0">
                        <a:solidFill>
                          <a:schemeClr val="bg1"/>
                        </a:solidFill>
                      </a:endParaRP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bg1"/>
                          </a:solidFill>
                        </a:rPr>
                        <a:t>--</a:t>
                      </a:r>
                      <a:endParaRPr lang="zh-TW" altLang="en-US" sz="1400" dirty="0">
                        <a:solidFill>
                          <a:schemeClr val="bg1"/>
                        </a:solidFill>
                      </a:endParaRP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bg1"/>
                          </a:solidFill>
                        </a:rPr>
                        <a:t>--</a:t>
                      </a:r>
                      <a:endParaRPr lang="zh-TW" altLang="en-US" sz="1400" dirty="0">
                        <a:solidFill>
                          <a:schemeClr val="bg1"/>
                        </a:solidFill>
                      </a:endParaRP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prstClr val="white"/>
                          </a:solidFill>
                          <a:effectLst/>
                          <a:uLnTx/>
                          <a:uFillTx/>
                          <a:latin typeface="Calibri Light"/>
                          <a:ea typeface="微軟正黑體"/>
                          <a:cs typeface="+mn-cs"/>
                        </a:rPr>
                        <a:t>--</a:t>
                      </a:r>
                      <a:endParaRPr kumimoji="0" lang="zh-TW" altLang="en-US" sz="1400" b="0" i="0" u="none" strike="noStrike" kern="1200" cap="none" spc="0" normalizeH="0" baseline="0" noProof="0" dirty="0">
                        <a:ln>
                          <a:noFill/>
                        </a:ln>
                        <a:solidFill>
                          <a:prstClr val="white"/>
                        </a:solidFill>
                        <a:effectLst/>
                        <a:uLnTx/>
                        <a:uFillTx/>
                        <a:latin typeface="Calibri Light"/>
                        <a:ea typeface="微軟正黑體"/>
                        <a:cs typeface="+mn-cs"/>
                      </a:endParaRP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Calibri Light"/>
                          <a:ea typeface="微軟正黑體"/>
                          <a:cs typeface="+mn-cs"/>
                        </a:rPr>
                        <a:t>--</a:t>
                      </a:r>
                      <a:endParaRPr kumimoji="0" lang="zh-TW" altLang="en-US" sz="1400" b="0" i="0" u="none" strike="noStrike" kern="1200" cap="none" spc="0" normalizeH="0" baseline="0" noProof="0" dirty="0">
                        <a:ln>
                          <a:noFill/>
                        </a:ln>
                        <a:solidFill>
                          <a:prstClr val="white"/>
                        </a:solidFill>
                        <a:effectLst/>
                        <a:uLnTx/>
                        <a:uFillTx/>
                        <a:latin typeface="Calibri Light"/>
                        <a:ea typeface="微軟正黑體"/>
                        <a:cs typeface="+mn-cs"/>
                      </a:endParaRP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Calibri Light"/>
                          <a:ea typeface="微軟正黑體"/>
                          <a:cs typeface="+mn-cs"/>
                        </a:rPr>
                        <a:t>--</a:t>
                      </a:r>
                      <a:endParaRPr kumimoji="0" lang="zh-TW" altLang="en-US" sz="1400" b="0" i="0" u="none" strike="noStrike" kern="1200" cap="none" spc="0" normalizeH="0" baseline="0" noProof="0" dirty="0">
                        <a:ln>
                          <a:noFill/>
                        </a:ln>
                        <a:solidFill>
                          <a:prstClr val="white"/>
                        </a:solidFill>
                        <a:effectLst/>
                        <a:uLnTx/>
                        <a:uFillTx/>
                        <a:latin typeface="Calibri Light"/>
                        <a:ea typeface="微軟正黑體"/>
                        <a:cs typeface="+mn-cs"/>
                      </a:endParaRP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Calibri Light"/>
                          <a:ea typeface="微軟正黑體"/>
                          <a:cs typeface="+mn-cs"/>
                        </a:rPr>
                        <a:t>--</a:t>
                      </a:r>
                      <a:endParaRPr kumimoji="0" lang="zh-TW" altLang="en-US" sz="1400" b="0" i="0" u="none" strike="noStrike" kern="1200" cap="none" spc="0" normalizeH="0" baseline="0" noProof="0" dirty="0">
                        <a:ln>
                          <a:noFill/>
                        </a:ln>
                        <a:solidFill>
                          <a:prstClr val="white"/>
                        </a:solidFill>
                        <a:effectLst/>
                        <a:uLnTx/>
                        <a:uFillTx/>
                        <a:latin typeface="Calibri Light"/>
                        <a:ea typeface="微軟正黑體"/>
                        <a:cs typeface="+mn-cs"/>
                      </a:endParaRP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Calibri Light"/>
                          <a:ea typeface="微軟正黑體"/>
                          <a:cs typeface="+mn-cs"/>
                        </a:rPr>
                        <a:t>--</a:t>
                      </a:r>
                      <a:endParaRPr kumimoji="0" lang="zh-TW" altLang="en-US" sz="1400" b="0" i="0" u="none" strike="noStrike" kern="1200" cap="none" spc="0" normalizeH="0" baseline="0" noProof="0" dirty="0">
                        <a:ln>
                          <a:noFill/>
                        </a:ln>
                        <a:solidFill>
                          <a:prstClr val="white"/>
                        </a:solidFill>
                        <a:effectLst/>
                        <a:uLnTx/>
                        <a:uFillTx/>
                        <a:latin typeface="Calibri Light"/>
                        <a:ea typeface="微軟正黑體"/>
                        <a:cs typeface="+mn-cs"/>
                      </a:endParaRPr>
                    </a:p>
                  </a:txBody>
                  <a:tcPr>
                    <a:solidFill>
                      <a:schemeClr val="tx1"/>
                    </a:solidFill>
                  </a:tcPr>
                </a:tc>
                <a:extLst>
                  <a:ext uri="{0D108BD9-81ED-4DB2-BD59-A6C34878D82A}">
                    <a16:rowId xmlns:a16="http://schemas.microsoft.com/office/drawing/2014/main" val="1967654975"/>
                  </a:ext>
                </a:extLst>
              </a:tr>
              <a:tr h="125758">
                <a:tc>
                  <a:txBody>
                    <a:bodyPr/>
                    <a:lstStyle/>
                    <a:p>
                      <a:pPr algn="ctr"/>
                      <a:r>
                        <a:rPr lang="zh-TW" altLang="en-US" sz="1400" dirty="0">
                          <a:solidFill>
                            <a:schemeClr val="bg1"/>
                          </a:solidFill>
                        </a:rPr>
                        <a:t>詞彙</a:t>
                      </a: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t>我們</a:t>
                      </a:r>
                    </a:p>
                  </a:txBody>
                  <a:tcPr>
                    <a:solidFill>
                      <a:srgbClr val="FC74B7"/>
                    </a:solidFill>
                  </a:tcPr>
                </a:tc>
                <a:tc>
                  <a:txBody>
                    <a:bodyPr/>
                    <a:lstStyle/>
                    <a:p>
                      <a:pPr algn="ctr"/>
                      <a:r>
                        <a:rPr lang="zh-TW" altLang="en-US" sz="1400" dirty="0"/>
                        <a:t>的</a:t>
                      </a:r>
                    </a:p>
                  </a:txBody>
                  <a:tcPr>
                    <a:solidFill>
                      <a:srgbClr val="FC74B7"/>
                    </a:solidFill>
                  </a:tcPr>
                </a:tc>
                <a:tc>
                  <a:txBody>
                    <a:bodyPr/>
                    <a:lstStyle/>
                    <a:p>
                      <a:pPr algn="ctr"/>
                      <a:r>
                        <a:rPr lang="zh-TW" altLang="en-US" sz="1400" dirty="0">
                          <a:effectLst/>
                        </a:rPr>
                        <a:t>這種</a:t>
                      </a:r>
                      <a:endParaRPr lang="zh-TW" altLang="en-US" sz="1400" dirty="0"/>
                    </a:p>
                  </a:txBody>
                  <a:tcPr>
                    <a:solidFill>
                      <a:srgbClr val="FC74B7"/>
                    </a:solidFill>
                  </a:tcPr>
                </a:tc>
                <a:tc>
                  <a:txBody>
                    <a:bodyPr/>
                    <a:lstStyle/>
                    <a:p>
                      <a:pPr algn="ctr"/>
                      <a:r>
                        <a:rPr lang="zh-TW" altLang="en-US" sz="1400" dirty="0"/>
                        <a:t>很</a:t>
                      </a:r>
                    </a:p>
                  </a:txBody>
                  <a:tcPr>
                    <a:solidFill>
                      <a:srgbClr val="FC74B7"/>
                    </a:solidFill>
                  </a:tcPr>
                </a:tc>
                <a:tc>
                  <a:txBody>
                    <a:bodyPr/>
                    <a:lstStyle/>
                    <a:p>
                      <a:pPr algn="ctr"/>
                      <a:r>
                        <a:rPr lang="zh-TW" altLang="en-US" sz="1400" dirty="0"/>
                        <a:t>這樣子</a:t>
                      </a:r>
                    </a:p>
                  </a:txBody>
                  <a:tcPr>
                    <a:solidFill>
                      <a:srgbClr val="FC74B7"/>
                    </a:solidFill>
                  </a:tcPr>
                </a:tc>
                <a:tc>
                  <a:txBody>
                    <a:bodyPr/>
                    <a:lstStyle/>
                    <a:p>
                      <a:pPr algn="ctr"/>
                      <a:r>
                        <a:rPr lang="zh-TW" altLang="en-US" sz="1400" dirty="0"/>
                        <a:t>就</a:t>
                      </a:r>
                    </a:p>
                  </a:txBody>
                  <a:tcPr>
                    <a:solidFill>
                      <a:srgbClr val="FC74B7"/>
                    </a:solidFill>
                  </a:tcPr>
                </a:tc>
                <a:tc>
                  <a:txBody>
                    <a:bodyPr/>
                    <a:lstStyle/>
                    <a:p>
                      <a:pPr algn="ctr"/>
                      <a:r>
                        <a:rPr lang="zh-TW" altLang="en-US" sz="1400" dirty="0"/>
                        <a:t>就來</a:t>
                      </a:r>
                    </a:p>
                  </a:txBody>
                  <a:tcPr>
                    <a:solidFill>
                      <a:srgbClr val="FC74B7"/>
                    </a:solidFill>
                  </a:tcPr>
                </a:tc>
                <a:tc>
                  <a:txBody>
                    <a:bodyPr/>
                    <a:lstStyle/>
                    <a:p>
                      <a:pPr algn="ctr"/>
                      <a:r>
                        <a:rPr lang="zh-TW" altLang="en-US" sz="1400" dirty="0"/>
                        <a:t>所以</a:t>
                      </a:r>
                    </a:p>
                  </a:txBody>
                  <a:tcPr>
                    <a:solidFill>
                      <a:srgbClr val="FC74B7"/>
                    </a:solidFill>
                  </a:tcPr>
                </a:tc>
                <a:tc>
                  <a:txBody>
                    <a:bodyPr/>
                    <a:lstStyle/>
                    <a:p>
                      <a:pPr algn="ctr"/>
                      <a:r>
                        <a:rPr lang="zh-TW" altLang="en-US" sz="1400" dirty="0"/>
                        <a:t>之</a:t>
                      </a:r>
                    </a:p>
                  </a:txBody>
                  <a:tcPr>
                    <a:solidFill>
                      <a:srgbClr val="FC74B7"/>
                    </a:solidFill>
                  </a:tcPr>
                </a:tc>
                <a:tc>
                  <a:txBody>
                    <a:bodyPr/>
                    <a:lstStyle/>
                    <a:p>
                      <a:pPr algn="ctr"/>
                      <a:r>
                        <a:rPr lang="zh-TW" altLang="en-US" sz="1400" dirty="0"/>
                        <a:t>如此</a:t>
                      </a:r>
                    </a:p>
                  </a:txBody>
                  <a:tcPr>
                    <a:solidFill>
                      <a:srgbClr val="FC74B7"/>
                    </a:solidFill>
                  </a:tcPr>
                </a:tc>
                <a:extLst>
                  <a:ext uri="{0D108BD9-81ED-4DB2-BD59-A6C34878D82A}">
                    <a16:rowId xmlns:a16="http://schemas.microsoft.com/office/drawing/2014/main" val="1397471063"/>
                  </a:ext>
                </a:extLst>
              </a:tr>
              <a:tr h="125758">
                <a:tc>
                  <a:txBody>
                    <a:bodyPr/>
                    <a:lstStyle/>
                    <a:p>
                      <a:pPr algn="ctr"/>
                      <a:r>
                        <a:rPr lang="zh-TW" altLang="en-US" sz="1400" dirty="0">
                          <a:solidFill>
                            <a:schemeClr val="bg1"/>
                          </a:solidFill>
                        </a:rPr>
                        <a:t>權重</a:t>
                      </a:r>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0.0087</a:t>
                      </a:r>
                      <a:endParaRPr lang="zh-TW" altLang="en-US" sz="1400" strike="sngStrike" dirty="0">
                        <a:solidFill>
                          <a:srgbClr val="FF0000"/>
                        </a:solidFill>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0.0086</a:t>
                      </a:r>
                      <a:endParaRPr lang="zh-TW" altLang="en-US" sz="1400" strike="sngStrike" dirty="0">
                        <a:solidFill>
                          <a:srgbClr val="FF0000"/>
                        </a:solidFill>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0.0064</a:t>
                      </a:r>
                      <a:endParaRPr lang="zh-TW" altLang="en-US" sz="1400" strike="sngStrike" dirty="0">
                        <a:solidFill>
                          <a:srgbClr val="FF0000"/>
                        </a:solidFill>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0.0055</a:t>
                      </a:r>
                      <a:endParaRPr lang="zh-TW" altLang="en-US" sz="1400" strike="sngStrike" dirty="0">
                        <a:solidFill>
                          <a:srgbClr val="FF0000"/>
                        </a:solidFill>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0.0049</a:t>
                      </a:r>
                      <a:endParaRPr lang="zh-TW" altLang="en-US" sz="1400" strike="sngStrike" dirty="0">
                        <a:solidFill>
                          <a:srgbClr val="FF0000"/>
                        </a:solidFill>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0.0040</a:t>
                      </a:r>
                      <a:endParaRPr lang="zh-TW" altLang="en-US" sz="1400" strike="sngStrike" dirty="0">
                        <a:solidFill>
                          <a:srgbClr val="FF0000"/>
                        </a:solidFill>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0.0034</a:t>
                      </a:r>
                      <a:endParaRPr lang="zh-TW" altLang="en-US" sz="1400" strike="sngStrike" dirty="0">
                        <a:solidFill>
                          <a:srgbClr val="FF0000"/>
                        </a:solidFill>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0.0033</a:t>
                      </a:r>
                      <a:endParaRPr lang="zh-TW" altLang="en-US" sz="1400" strike="sngStrike" dirty="0">
                        <a:solidFill>
                          <a:srgbClr val="FF0000"/>
                        </a:solidFill>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0.0024</a:t>
                      </a:r>
                      <a:endParaRPr lang="zh-TW" altLang="en-US" sz="1400" strike="sngStrike" dirty="0">
                        <a:solidFill>
                          <a:srgbClr val="FF0000"/>
                        </a:solidFill>
                        <a:effectLst/>
                        <a:latin typeface="+mn-lt"/>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strike="sngStrike" dirty="0">
                          <a:solidFill>
                            <a:srgbClr val="FF0000"/>
                          </a:solidFill>
                          <a:effectLst/>
                          <a:latin typeface="+mn-lt"/>
                        </a:rPr>
                        <a:t>0.0023</a:t>
                      </a:r>
                      <a:endParaRPr lang="zh-TW" altLang="en-US" sz="1400" strike="sngStrike" dirty="0">
                        <a:solidFill>
                          <a:srgbClr val="FF0000"/>
                        </a:solidFill>
                        <a:effectLst/>
                        <a:latin typeface="+mn-lt"/>
                      </a:endParaRPr>
                    </a:p>
                  </a:txBody>
                  <a:tcPr>
                    <a:solidFill>
                      <a:schemeClr val="bg1"/>
                    </a:solidFill>
                  </a:tcPr>
                </a:tc>
                <a:extLst>
                  <a:ext uri="{0D108BD9-81ED-4DB2-BD59-A6C34878D82A}">
                    <a16:rowId xmlns:a16="http://schemas.microsoft.com/office/drawing/2014/main" val="4006422298"/>
                  </a:ext>
                </a:extLst>
              </a:tr>
            </a:tbl>
          </a:graphicData>
        </a:graphic>
      </p:graphicFrame>
      <p:cxnSp>
        <p:nvCxnSpPr>
          <p:cNvPr id="15" name="直線接點 14">
            <a:extLst>
              <a:ext uri="{FF2B5EF4-FFF2-40B4-BE49-F238E27FC236}">
                <a16:creationId xmlns:a16="http://schemas.microsoft.com/office/drawing/2014/main" id="{4E3CAF38-53C8-0ABC-287B-35949504ED0E}"/>
              </a:ext>
            </a:extLst>
          </p:cNvPr>
          <p:cNvCxnSpPr>
            <a:cxnSpLocks/>
          </p:cNvCxnSpPr>
          <p:nvPr/>
        </p:nvCxnSpPr>
        <p:spPr>
          <a:xfrm>
            <a:off x="7141584" y="3055178"/>
            <a:ext cx="0" cy="592354"/>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84286213-B6AD-F492-3C02-382511B45781}"/>
              </a:ext>
            </a:extLst>
          </p:cNvPr>
          <p:cNvCxnSpPr>
            <a:cxnSpLocks/>
          </p:cNvCxnSpPr>
          <p:nvPr/>
        </p:nvCxnSpPr>
        <p:spPr>
          <a:xfrm>
            <a:off x="7141584" y="4860681"/>
            <a:ext cx="0" cy="592354"/>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C78AB34C-9691-0FF8-209E-E487A8B66D9B}"/>
              </a:ext>
            </a:extLst>
          </p:cNvPr>
          <p:cNvSpPr txBox="1"/>
          <p:nvPr/>
        </p:nvSpPr>
        <p:spPr>
          <a:xfrm>
            <a:off x="439837" y="2154830"/>
            <a:ext cx="2025570" cy="584775"/>
          </a:xfrm>
          <a:prstGeom prst="rect">
            <a:avLst/>
          </a:prstGeom>
          <a:noFill/>
        </p:spPr>
        <p:txBody>
          <a:bodyPr wrap="square" rtlCol="0">
            <a:spAutoFit/>
          </a:bodyPr>
          <a:lstStyle/>
          <a:p>
            <a:pPr algn="ctr"/>
            <a:r>
              <a:rPr kumimoji="1" lang="zh-TW" altLang="en-US" sz="3200" b="1" dirty="0"/>
              <a:t>｛關鍵字｝</a:t>
            </a:r>
          </a:p>
        </p:txBody>
      </p:sp>
      <p:sp>
        <p:nvSpPr>
          <p:cNvPr id="26" name="文字方塊 25">
            <a:extLst>
              <a:ext uri="{FF2B5EF4-FFF2-40B4-BE49-F238E27FC236}">
                <a16:creationId xmlns:a16="http://schemas.microsoft.com/office/drawing/2014/main" id="{C1A0D3BC-73F5-8EC1-33AC-CAEA8E0880F1}"/>
              </a:ext>
            </a:extLst>
          </p:cNvPr>
          <p:cNvSpPr txBox="1"/>
          <p:nvPr/>
        </p:nvSpPr>
        <p:spPr>
          <a:xfrm>
            <a:off x="439837" y="3972055"/>
            <a:ext cx="2025570" cy="584775"/>
          </a:xfrm>
          <a:prstGeom prst="rect">
            <a:avLst/>
          </a:prstGeom>
          <a:noFill/>
        </p:spPr>
        <p:txBody>
          <a:bodyPr wrap="square" rtlCol="0">
            <a:spAutoFit/>
          </a:bodyPr>
          <a:lstStyle/>
          <a:p>
            <a:pPr algn="ctr"/>
            <a:r>
              <a:rPr kumimoji="1" lang="zh-TW" altLang="en-US" sz="3200" b="1" dirty="0"/>
              <a:t>｛一般字｝</a:t>
            </a:r>
          </a:p>
        </p:txBody>
      </p:sp>
      <p:sp>
        <p:nvSpPr>
          <p:cNvPr id="27" name="文字方塊 26">
            <a:extLst>
              <a:ext uri="{FF2B5EF4-FFF2-40B4-BE49-F238E27FC236}">
                <a16:creationId xmlns:a16="http://schemas.microsoft.com/office/drawing/2014/main" id="{18641D15-6586-1305-E924-CF7706DEE073}"/>
              </a:ext>
            </a:extLst>
          </p:cNvPr>
          <p:cNvSpPr txBox="1"/>
          <p:nvPr/>
        </p:nvSpPr>
        <p:spPr>
          <a:xfrm>
            <a:off x="439837" y="5756862"/>
            <a:ext cx="2025570" cy="584775"/>
          </a:xfrm>
          <a:prstGeom prst="rect">
            <a:avLst/>
          </a:prstGeom>
          <a:noFill/>
        </p:spPr>
        <p:txBody>
          <a:bodyPr wrap="square" rtlCol="0">
            <a:spAutoFit/>
          </a:bodyPr>
          <a:lstStyle/>
          <a:p>
            <a:pPr algn="ctr"/>
            <a:r>
              <a:rPr kumimoji="1" lang="zh-TW" altLang="en-US" sz="3200" b="1" dirty="0"/>
              <a:t>｛停用字｝</a:t>
            </a:r>
            <a:endParaRPr kumimoji="1" lang="zh-TW" altLang="en-US" sz="3200" dirty="0"/>
          </a:p>
        </p:txBody>
      </p:sp>
      <p:sp>
        <p:nvSpPr>
          <p:cNvPr id="28" name="矩形 27">
            <a:extLst>
              <a:ext uri="{FF2B5EF4-FFF2-40B4-BE49-F238E27FC236}">
                <a16:creationId xmlns:a16="http://schemas.microsoft.com/office/drawing/2014/main" id="{9B391C3D-DCED-8EA5-EB77-A6AD9AB62F8C}"/>
              </a:ext>
            </a:extLst>
          </p:cNvPr>
          <p:cNvSpPr/>
          <p:nvPr/>
        </p:nvSpPr>
        <p:spPr>
          <a:xfrm>
            <a:off x="312516" y="1597306"/>
            <a:ext cx="11470512" cy="16204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228516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Python]爬蟲Web Crawler -urllib、BeautifulSoup 基本爬蟲- Steven玄">
            <a:extLst>
              <a:ext uri="{FF2B5EF4-FFF2-40B4-BE49-F238E27FC236}">
                <a16:creationId xmlns:a16="http://schemas.microsoft.com/office/drawing/2014/main" id="{0264EAB6-6E8A-4734-8441-F870A6BC4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59" y="3440624"/>
            <a:ext cx="5218748" cy="29355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94;p56">
            <a:extLst>
              <a:ext uri="{FF2B5EF4-FFF2-40B4-BE49-F238E27FC236}">
                <a16:creationId xmlns:a16="http://schemas.microsoft.com/office/drawing/2014/main" id="{2A0CC9F2-EAAE-4633-A86B-4A63D2277CA6}"/>
              </a:ext>
            </a:extLst>
          </p:cNvPr>
          <p:cNvSpPr txBox="1">
            <a:spLocks/>
          </p:cNvSpPr>
          <p:nvPr/>
        </p:nvSpPr>
        <p:spPr>
          <a:xfrm>
            <a:off x="820731" y="1250817"/>
            <a:ext cx="4944638" cy="10609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9pPr>
          </a:lstStyle>
          <a:p>
            <a:pPr algn="l">
              <a:lnSpc>
                <a:spcPct val="150000"/>
              </a:lnSpc>
              <a:buSzPct val="100000"/>
            </a:pPr>
            <a:r>
              <a:rPr lang="zh-TW" altLang="en-US" sz="2400" dirty="0">
                <a:latin typeface="Calibri Light" panose="020F0302020204030204" pitchFamily="34" charset="0"/>
                <a:ea typeface="微軟正黑體" panose="020B0604030504040204" pitchFamily="34" charset="-120"/>
              </a:rPr>
              <a:t>設計爬蟲程式抓取</a:t>
            </a:r>
            <a:r>
              <a:rPr lang="en-US" altLang="zh-TW" sz="2400" dirty="0">
                <a:latin typeface="Calibri Light" panose="020F0302020204030204" pitchFamily="34" charset="0"/>
                <a:ea typeface="微軟正黑體" panose="020B0604030504040204" pitchFamily="34" charset="-120"/>
              </a:rPr>
              <a:t>YouTube </a:t>
            </a:r>
            <a:r>
              <a:rPr lang="zh-TW" altLang="en-US" sz="2400" dirty="0">
                <a:latin typeface="Calibri Light" panose="020F0302020204030204" pitchFamily="34" charset="0"/>
                <a:ea typeface="微軟正黑體" panose="020B0604030504040204" pitchFamily="34" charset="-120"/>
              </a:rPr>
              <a:t>特定產品</a:t>
            </a:r>
            <a:r>
              <a:rPr lang="en-US" altLang="zh-TW" sz="2400" dirty="0">
                <a:latin typeface="Calibri Light" panose="020F0302020204030204" pitchFamily="34" charset="0"/>
                <a:ea typeface="微軟正黑體" panose="020B0604030504040204" pitchFamily="34" charset="-120"/>
              </a:rPr>
              <a:t>(</a:t>
            </a:r>
            <a:r>
              <a:rPr lang="zh-TW" altLang="en-US" sz="2400" dirty="0">
                <a:latin typeface="Calibri Light" panose="020F0302020204030204" pitchFamily="34" charset="0"/>
                <a:ea typeface="微軟正黑體" panose="020B0604030504040204" pitchFamily="34" charset="-120"/>
              </a:rPr>
              <a:t>如</a:t>
            </a:r>
            <a:r>
              <a:rPr lang="en-US" altLang="zh-TW" sz="2400" dirty="0">
                <a:latin typeface="Calibri Light" panose="020F0302020204030204" pitchFamily="34" charset="0"/>
                <a:ea typeface="微軟正黑體" panose="020B0604030504040204" pitchFamily="34" charset="-120"/>
              </a:rPr>
              <a:t>:</a:t>
            </a:r>
            <a:r>
              <a:rPr lang="zh-TW" altLang="en-US" sz="2400" dirty="0">
                <a:latin typeface="Calibri Light" panose="020F0302020204030204" pitchFamily="34" charset="0"/>
                <a:ea typeface="微軟正黑體" panose="020B0604030504040204" pitchFamily="34" charset="-120"/>
              </a:rPr>
              <a:t>化妝品</a:t>
            </a:r>
            <a:r>
              <a:rPr lang="en-US" altLang="zh-TW" sz="2400" dirty="0">
                <a:latin typeface="Calibri Light" panose="020F0302020204030204" pitchFamily="34" charset="0"/>
                <a:ea typeface="微軟正黑體" panose="020B0604030504040204" pitchFamily="34" charset="-120"/>
              </a:rPr>
              <a:t>)</a:t>
            </a:r>
            <a:r>
              <a:rPr lang="zh-TW" altLang="en-US" sz="2400" dirty="0">
                <a:latin typeface="Calibri Light" panose="020F0302020204030204" pitchFamily="34" charset="0"/>
                <a:ea typeface="微軟正黑體" panose="020B0604030504040204" pitchFamily="34" charset="-120"/>
              </a:rPr>
              <a:t>的相關影片以及</a:t>
            </a:r>
            <a:r>
              <a:rPr lang="en-US" altLang="zh-TW" sz="2400" dirty="0">
                <a:latin typeface="Calibri Light" panose="020F0302020204030204" pitchFamily="34" charset="0"/>
                <a:ea typeface="微軟正黑體" panose="020B0604030504040204" pitchFamily="34" charset="-120"/>
              </a:rPr>
              <a:t>views</a:t>
            </a:r>
            <a:r>
              <a:rPr lang="zh-TW" altLang="en-US" sz="2400" dirty="0">
                <a:latin typeface="Calibri Light" panose="020F0302020204030204" pitchFamily="34" charset="0"/>
                <a:ea typeface="微軟正黑體" panose="020B0604030504040204" pitchFamily="34" charset="-120"/>
              </a:rPr>
              <a:t>、</a:t>
            </a:r>
            <a:r>
              <a:rPr lang="en-US" altLang="zh-TW" sz="2400" dirty="0">
                <a:latin typeface="Calibri Light" panose="020F0302020204030204" pitchFamily="34" charset="0"/>
                <a:ea typeface="微軟正黑體" panose="020B0604030504040204" pitchFamily="34" charset="-120"/>
              </a:rPr>
              <a:t>likes</a:t>
            </a:r>
            <a:r>
              <a:rPr lang="zh-TW" altLang="en-US" sz="2400" dirty="0">
                <a:latin typeface="Calibri Light" panose="020F0302020204030204" pitchFamily="34" charset="0"/>
                <a:ea typeface="微軟正黑體" panose="020B0604030504040204" pitchFamily="34" charset="-120"/>
              </a:rPr>
              <a:t>、</a:t>
            </a:r>
            <a:r>
              <a:rPr lang="en-US" altLang="zh-TW" sz="2400" dirty="0">
                <a:latin typeface="Calibri Light" panose="020F0302020204030204" pitchFamily="34" charset="0"/>
                <a:ea typeface="微軟正黑體" panose="020B0604030504040204" pitchFamily="34" charset="-120"/>
              </a:rPr>
              <a:t>dislikes </a:t>
            </a:r>
            <a:r>
              <a:rPr lang="zh-TW" altLang="en-US" sz="2400" dirty="0">
                <a:latin typeface="Calibri Light" panose="020F0302020204030204" pitchFamily="34" charset="0"/>
                <a:ea typeface="微軟正黑體" panose="020B0604030504040204" pitchFamily="34" charset="-120"/>
              </a:rPr>
              <a:t>資訊</a:t>
            </a:r>
          </a:p>
        </p:txBody>
      </p:sp>
      <p:pic>
        <p:nvPicPr>
          <p:cNvPr id="6" name="圖片 5">
            <a:extLst>
              <a:ext uri="{FF2B5EF4-FFF2-40B4-BE49-F238E27FC236}">
                <a16:creationId xmlns:a16="http://schemas.microsoft.com/office/drawing/2014/main" id="{F3E91D44-EDAE-453F-B027-E1DA16D7EB80}"/>
              </a:ext>
            </a:extLst>
          </p:cNvPr>
          <p:cNvPicPr>
            <a:picLocks noChangeAspect="1"/>
          </p:cNvPicPr>
          <p:nvPr/>
        </p:nvPicPr>
        <p:blipFill>
          <a:blip r:embed="rId3"/>
          <a:stretch>
            <a:fillRect/>
          </a:stretch>
        </p:blipFill>
        <p:spPr>
          <a:xfrm>
            <a:off x="7460405" y="5012071"/>
            <a:ext cx="3718882" cy="1364098"/>
          </a:xfrm>
          <a:prstGeom prst="rect">
            <a:avLst/>
          </a:prstGeom>
        </p:spPr>
      </p:pic>
      <p:pic>
        <p:nvPicPr>
          <p:cNvPr id="1026" name="Picture 2" descr="How To Get a Custom URL For Your YouTube Channel">
            <a:extLst>
              <a:ext uri="{FF2B5EF4-FFF2-40B4-BE49-F238E27FC236}">
                <a16:creationId xmlns:a16="http://schemas.microsoft.com/office/drawing/2014/main" id="{E8ED2425-97F1-D660-0376-740450A342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577" y="1658319"/>
            <a:ext cx="5224207" cy="29386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資料庫圖表 1">
            <a:extLst>
              <a:ext uri="{FF2B5EF4-FFF2-40B4-BE49-F238E27FC236}">
                <a16:creationId xmlns:a16="http://schemas.microsoft.com/office/drawing/2014/main" id="{2F2CE739-00AC-855A-3CBD-7FB851DE8C80}"/>
              </a:ext>
            </a:extLst>
          </p:cNvPr>
          <p:cNvGraphicFramePr/>
          <p:nvPr>
            <p:extLst>
              <p:ext uri="{D42A27DB-BD31-4B8C-83A1-F6EECF244321}">
                <p14:modId xmlns:p14="http://schemas.microsoft.com/office/powerpoint/2010/main" val="2895286998"/>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067280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0D86542-5FF0-4481-8D88-73595A6F3975}"/>
              </a:ext>
            </a:extLst>
          </p:cNvPr>
          <p:cNvSpPr/>
          <p:nvPr/>
        </p:nvSpPr>
        <p:spPr>
          <a:xfrm>
            <a:off x="776759" y="388476"/>
            <a:ext cx="8635697" cy="707886"/>
          </a:xfrm>
          <a:prstGeom prst="rect">
            <a:avLst/>
          </a:prstGeom>
        </p:spPr>
        <p:txBody>
          <a:bodyPr wrap="none">
            <a:spAutoFit/>
          </a:bodyPr>
          <a:lstStyle/>
          <a:p>
            <a:pPr>
              <a:defRPr/>
            </a:pPr>
            <a:r>
              <a:rPr lang="zh-TW" altLang="en-US" sz="4000" kern="0" dirty="0">
                <a:latin typeface="Calibri Light" panose="020F0302020204030204" pitchFamily="34" charset="0"/>
                <a:ea typeface="微軟正黑體" panose="020B0604030504040204" pitchFamily="34" charset="-120"/>
                <a:cs typeface="Arial"/>
                <a:sym typeface="Arial"/>
              </a:rPr>
              <a:t>將關鍵字輸入</a:t>
            </a:r>
            <a:r>
              <a:rPr lang="en-US" altLang="zh-TW" sz="4000" kern="0" dirty="0" err="1">
                <a:latin typeface="Calibri Light" panose="020F0302020204030204" pitchFamily="34" charset="0"/>
                <a:ea typeface="微軟正黑體" panose="020B0604030504040204" pitchFamily="34" charset="-120"/>
                <a:cs typeface="Arial"/>
                <a:sym typeface="Arial"/>
              </a:rPr>
              <a:t>ChatGPT</a:t>
            </a:r>
            <a:r>
              <a:rPr lang="zh-TW" altLang="en-US" sz="4000" kern="0" dirty="0">
                <a:latin typeface="Calibri Light" panose="020F0302020204030204" pitchFamily="34" charset="0"/>
                <a:ea typeface="微軟正黑體" panose="020B0604030504040204" pitchFamily="34" charset="-120"/>
                <a:cs typeface="Arial"/>
                <a:sym typeface="Arial"/>
              </a:rPr>
              <a:t>，生成廣告文稿</a:t>
            </a:r>
            <a:endParaRPr lang="zh-TW" altLang="en-US" sz="4000" kern="0" dirty="0">
              <a:latin typeface="Calibri Light" panose="020F0302020204030204" pitchFamily="34" charset="0"/>
              <a:ea typeface="微軟正黑體" panose="020B0604030504040204" pitchFamily="34" charset="-120"/>
            </a:endParaRPr>
          </a:p>
        </p:txBody>
      </p:sp>
      <p:sp>
        <p:nvSpPr>
          <p:cNvPr id="6" name="矩形 5">
            <a:extLst>
              <a:ext uri="{FF2B5EF4-FFF2-40B4-BE49-F238E27FC236}">
                <a16:creationId xmlns:a16="http://schemas.microsoft.com/office/drawing/2014/main" id="{CB8F200F-4D95-4BDD-BE03-2F6E23F4BD59}"/>
              </a:ext>
            </a:extLst>
          </p:cNvPr>
          <p:cNvSpPr/>
          <p:nvPr/>
        </p:nvSpPr>
        <p:spPr>
          <a:xfrm>
            <a:off x="894153" y="1804143"/>
            <a:ext cx="9293023" cy="1077218"/>
          </a:xfrm>
          <a:prstGeom prst="rect">
            <a:avLst/>
          </a:prstGeom>
        </p:spPr>
        <p:txBody>
          <a:bodyPr wrap="square">
            <a:spAutoFit/>
          </a:bodyPr>
          <a:lstStyle/>
          <a:p>
            <a:r>
              <a:rPr lang="zh-TW" altLang="en-US" sz="2800" kern="0" dirty="0"/>
              <a:t>以</a:t>
            </a:r>
            <a:r>
              <a:rPr lang="zh-TW" altLang="en-US" sz="2800" kern="0" dirty="0">
                <a:solidFill>
                  <a:srgbClr val="FF0000"/>
                </a:solidFill>
              </a:rPr>
              <a:t>粉底液</a:t>
            </a:r>
            <a:r>
              <a:rPr lang="zh-TW" altLang="en-US" sz="2800" kern="0" dirty="0"/>
              <a:t>為例</a:t>
            </a:r>
          </a:p>
          <a:p>
            <a:r>
              <a:rPr lang="en-US" altLang="zh-TW" sz="3600" b="1" dirty="0">
                <a:solidFill>
                  <a:srgbClr val="FF0000"/>
                </a:solidFill>
                <a:latin typeface="Calibri Light" panose="020F0302020204030204" pitchFamily="34" charset="0"/>
                <a:ea typeface="微軟正黑體" panose="020B0604030504040204" pitchFamily="34" charset="-120"/>
              </a:rPr>
              <a:t>Keywords</a:t>
            </a:r>
            <a:r>
              <a:rPr lang="zh-TW" altLang="en-US" sz="2800" dirty="0">
                <a:latin typeface="Calibri Light" panose="020F0302020204030204" pitchFamily="34" charset="0"/>
                <a:ea typeface="微軟正黑體" panose="020B0604030504040204" pitchFamily="34" charset="-120"/>
              </a:rPr>
              <a:t>：</a:t>
            </a:r>
            <a:r>
              <a:rPr lang="en-US" altLang="zh-TW" sz="2800" dirty="0">
                <a:latin typeface="Calibri Light" panose="020F0302020204030204" pitchFamily="34" charset="0"/>
                <a:ea typeface="微軟正黑體" panose="020B0604030504040204" pitchFamily="34" charset="-120"/>
              </a:rPr>
              <a:t>{</a:t>
            </a:r>
            <a:r>
              <a:rPr lang="zh-TW" altLang="en-US" sz="2800" dirty="0">
                <a:latin typeface="Söhne"/>
              </a:rPr>
              <a:t>彩妝</a:t>
            </a:r>
            <a:r>
              <a:rPr lang="en-US" altLang="zh-TW" sz="2800" dirty="0">
                <a:latin typeface="Söhne"/>
              </a:rPr>
              <a:t>.</a:t>
            </a:r>
            <a:r>
              <a:rPr lang="zh-TW" altLang="en-US" sz="2800" dirty="0">
                <a:latin typeface="Söhne"/>
              </a:rPr>
              <a:t>產品</a:t>
            </a:r>
            <a:r>
              <a:rPr lang="en-US" altLang="zh-TW" sz="2800" dirty="0">
                <a:latin typeface="Söhne"/>
              </a:rPr>
              <a:t>,</a:t>
            </a:r>
            <a:r>
              <a:rPr lang="zh-TW" altLang="en-US" sz="2800" dirty="0">
                <a:latin typeface="Söhne"/>
              </a:rPr>
              <a:t>品牌</a:t>
            </a:r>
            <a:r>
              <a:rPr lang="en-US" altLang="zh-TW" sz="2800" dirty="0">
                <a:latin typeface="Söhne"/>
              </a:rPr>
              <a:t>,</a:t>
            </a:r>
            <a:r>
              <a:rPr lang="zh-TW" altLang="en-US" sz="2800" dirty="0">
                <a:latin typeface="Söhne"/>
              </a:rPr>
              <a:t>彩妝產品</a:t>
            </a:r>
            <a:r>
              <a:rPr lang="en-US" altLang="zh-TW" sz="2800" dirty="0">
                <a:latin typeface="Söhne"/>
              </a:rPr>
              <a:t>,</a:t>
            </a:r>
            <a:r>
              <a:rPr lang="zh-TW" altLang="en-US" sz="2800" dirty="0">
                <a:latin typeface="Söhne"/>
              </a:rPr>
              <a:t>色號</a:t>
            </a:r>
            <a:r>
              <a:rPr lang="en-US" altLang="zh-TW" sz="2800" dirty="0">
                <a:latin typeface="Söhne"/>
              </a:rPr>
              <a:t>,</a:t>
            </a:r>
            <a:r>
              <a:rPr lang="zh-TW" altLang="en-US" sz="2800" dirty="0">
                <a:latin typeface="Söhne"/>
              </a:rPr>
              <a:t>膚色</a:t>
            </a:r>
            <a:r>
              <a:rPr lang="en-US" altLang="zh-TW" sz="2800" dirty="0">
                <a:latin typeface="Söhne"/>
              </a:rPr>
              <a:t>,</a:t>
            </a:r>
            <a:r>
              <a:rPr lang="zh-TW" altLang="en-US" sz="2800" dirty="0">
                <a:latin typeface="Söhne"/>
              </a:rPr>
              <a:t>白皙</a:t>
            </a:r>
            <a:r>
              <a:rPr lang="en-US" altLang="zh-TW" sz="2800" dirty="0">
                <a:latin typeface="Calibri Light" panose="020F0302020204030204" pitchFamily="34" charset="0"/>
                <a:ea typeface="微軟正黑體" panose="020B0604030504040204" pitchFamily="34" charset="-120"/>
              </a:rPr>
              <a:t>}</a:t>
            </a:r>
            <a:endParaRPr lang="zh-TW" altLang="en-US" sz="2800" dirty="0">
              <a:latin typeface="Calibri Light" panose="020F0302020204030204" pitchFamily="34" charset="0"/>
              <a:ea typeface="微軟正黑體" panose="020B0604030504040204" pitchFamily="34" charset="-120"/>
            </a:endParaRPr>
          </a:p>
        </p:txBody>
      </p:sp>
      <p:sp>
        <p:nvSpPr>
          <p:cNvPr id="8" name="矩形: 圓角 7">
            <a:extLst>
              <a:ext uri="{FF2B5EF4-FFF2-40B4-BE49-F238E27FC236}">
                <a16:creationId xmlns:a16="http://schemas.microsoft.com/office/drawing/2014/main" id="{16B86EEE-2532-4072-ADE9-5DCB01B32C31}"/>
              </a:ext>
            </a:extLst>
          </p:cNvPr>
          <p:cNvSpPr/>
          <p:nvPr/>
        </p:nvSpPr>
        <p:spPr>
          <a:xfrm>
            <a:off x="666428" y="4494510"/>
            <a:ext cx="10802318" cy="1766806"/>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solidFill>
                  <a:srgbClr val="FFFF00"/>
                </a:solidFill>
                <a:latin typeface="Söhne"/>
              </a:rPr>
              <a:t>粉底液</a:t>
            </a:r>
            <a:r>
              <a:rPr lang="zh-TW" altLang="en-US" dirty="0">
                <a:latin typeface="Söhne"/>
              </a:rPr>
              <a:t>是</a:t>
            </a:r>
            <a:r>
              <a:rPr lang="zh-TW" altLang="en-US" sz="2800" dirty="0">
                <a:solidFill>
                  <a:srgbClr val="FFFF00"/>
                </a:solidFill>
                <a:latin typeface="Söhne"/>
              </a:rPr>
              <a:t>彩妝</a:t>
            </a:r>
            <a:r>
              <a:rPr lang="zh-TW" altLang="en-US" dirty="0">
                <a:latin typeface="Söhne"/>
              </a:rPr>
              <a:t>界的不可或缺之物，而今我們要向大家介紹一款絕對值得擁有的粉底液。這個</a:t>
            </a:r>
            <a:r>
              <a:rPr lang="zh-TW" altLang="en-US" sz="2800" dirty="0">
                <a:solidFill>
                  <a:srgbClr val="FFFF00"/>
                </a:solidFill>
                <a:latin typeface="Söhne"/>
              </a:rPr>
              <a:t>產品</a:t>
            </a:r>
            <a:r>
              <a:rPr lang="zh-TW" altLang="en-US" dirty="0">
                <a:latin typeface="Söhne"/>
              </a:rPr>
              <a:t>來自一個知名的</a:t>
            </a:r>
            <a:r>
              <a:rPr lang="zh-TW" altLang="en-US" sz="2800" dirty="0">
                <a:solidFill>
                  <a:srgbClr val="FFFF00"/>
                </a:solidFill>
                <a:latin typeface="Söhne"/>
              </a:rPr>
              <a:t>品牌</a:t>
            </a:r>
            <a:r>
              <a:rPr lang="zh-TW" altLang="en-US" dirty="0">
                <a:latin typeface="Söhne"/>
              </a:rPr>
              <a:t>，以其高品質的</a:t>
            </a:r>
            <a:r>
              <a:rPr lang="zh-TW" altLang="en-US" sz="2800" dirty="0">
                <a:solidFill>
                  <a:srgbClr val="FFFF00"/>
                </a:solidFill>
                <a:latin typeface="Söhne"/>
              </a:rPr>
              <a:t>彩妝產品</a:t>
            </a:r>
            <a:r>
              <a:rPr lang="zh-TW" altLang="en-US" dirty="0">
                <a:latin typeface="Söhne"/>
              </a:rPr>
              <a:t>而聞名，絕對不會讓你失望。</a:t>
            </a:r>
          </a:p>
          <a:p>
            <a:r>
              <a:rPr lang="zh-TW" altLang="en-US" dirty="0">
                <a:latin typeface="Söhne"/>
              </a:rPr>
              <a:t>首先，讓我們談談這款粉底液的</a:t>
            </a:r>
            <a:r>
              <a:rPr lang="zh-TW" altLang="en-US" sz="2800" dirty="0">
                <a:solidFill>
                  <a:srgbClr val="FFFF00"/>
                </a:solidFill>
                <a:latin typeface="Söhne"/>
              </a:rPr>
              <a:t>色號</a:t>
            </a:r>
            <a:r>
              <a:rPr lang="zh-TW" altLang="en-US" dirty="0">
                <a:latin typeface="Söhne"/>
              </a:rPr>
              <a:t>。它提供了多種不同的</a:t>
            </a:r>
            <a:r>
              <a:rPr lang="zh-TW" altLang="en-US" sz="2800" dirty="0">
                <a:solidFill>
                  <a:srgbClr val="FFFF00"/>
                </a:solidFill>
                <a:latin typeface="Söhne"/>
              </a:rPr>
              <a:t>色號</a:t>
            </a:r>
            <a:r>
              <a:rPr lang="zh-TW" altLang="en-US" dirty="0">
                <a:latin typeface="Söhne"/>
              </a:rPr>
              <a:t>選擇，可以滿足各種不同</a:t>
            </a:r>
            <a:r>
              <a:rPr lang="zh-TW" altLang="en-US" sz="2800" dirty="0">
                <a:solidFill>
                  <a:srgbClr val="FFFF00"/>
                </a:solidFill>
                <a:latin typeface="Söhne"/>
              </a:rPr>
              <a:t>膚色</a:t>
            </a:r>
            <a:r>
              <a:rPr lang="zh-TW" altLang="en-US" dirty="0">
                <a:latin typeface="Söhne"/>
              </a:rPr>
              <a:t>的需要，無論你是</a:t>
            </a:r>
            <a:r>
              <a:rPr lang="zh-TW" altLang="en-US" sz="2800" dirty="0">
                <a:solidFill>
                  <a:srgbClr val="FFFF00"/>
                </a:solidFill>
                <a:latin typeface="Söhne"/>
              </a:rPr>
              <a:t>白皙</a:t>
            </a:r>
            <a:r>
              <a:rPr lang="zh-TW" altLang="en-US" dirty="0">
                <a:latin typeface="Söhne"/>
              </a:rPr>
              <a:t>的</a:t>
            </a:r>
            <a:r>
              <a:rPr lang="zh-TW" altLang="en-US" sz="2800" dirty="0">
                <a:solidFill>
                  <a:srgbClr val="FFFF00"/>
                </a:solidFill>
                <a:latin typeface="Söhne"/>
              </a:rPr>
              <a:t>膚色</a:t>
            </a:r>
            <a:r>
              <a:rPr lang="zh-TW" altLang="en-US" dirty="0">
                <a:latin typeface="Söhne"/>
              </a:rPr>
              <a:t>還是深色的</a:t>
            </a:r>
            <a:r>
              <a:rPr lang="zh-TW" altLang="en-US" sz="2800" dirty="0">
                <a:solidFill>
                  <a:srgbClr val="FFFF00"/>
                </a:solidFill>
                <a:latin typeface="Söhne"/>
              </a:rPr>
              <a:t>膚色</a:t>
            </a:r>
            <a:r>
              <a:rPr lang="zh-TW" altLang="en-US" dirty="0">
                <a:latin typeface="Söhne"/>
              </a:rPr>
              <a:t>，都能找到合適的選擇。</a:t>
            </a:r>
          </a:p>
        </p:txBody>
      </p:sp>
      <p:sp>
        <p:nvSpPr>
          <p:cNvPr id="9" name="矩形 8">
            <a:extLst>
              <a:ext uri="{FF2B5EF4-FFF2-40B4-BE49-F238E27FC236}">
                <a16:creationId xmlns:a16="http://schemas.microsoft.com/office/drawing/2014/main" id="{860D3340-775F-4341-A987-58AF74F34947}"/>
              </a:ext>
            </a:extLst>
          </p:cNvPr>
          <p:cNvSpPr/>
          <p:nvPr/>
        </p:nvSpPr>
        <p:spPr>
          <a:xfrm>
            <a:off x="894153" y="2910015"/>
            <a:ext cx="9350445" cy="400110"/>
          </a:xfrm>
          <a:prstGeom prst="rect">
            <a:avLst/>
          </a:prstGeom>
        </p:spPr>
        <p:txBody>
          <a:bodyPr wrap="none">
            <a:spAutoFit/>
          </a:bodyPr>
          <a:lstStyle/>
          <a:p>
            <a:r>
              <a:rPr lang="en-US" altLang="zh-TW" sz="2000" dirty="0" err="1">
                <a:latin typeface="Calibri Light" panose="020F0302020204030204" pitchFamily="34" charset="0"/>
                <a:ea typeface="微軟正黑體" panose="020B0604030504040204" pitchFamily="34" charset="-120"/>
              </a:rPr>
              <a:t>ChatGPT</a:t>
            </a:r>
            <a:r>
              <a:rPr lang="en-US" altLang="zh-TW" sz="2000" dirty="0">
                <a:latin typeface="Calibri Light" panose="020F0302020204030204" pitchFamily="34" charset="0"/>
                <a:ea typeface="微軟正黑體" panose="020B0604030504040204" pitchFamily="34" charset="-120"/>
              </a:rPr>
              <a:t> prompt</a:t>
            </a:r>
            <a:r>
              <a:rPr lang="zh-TW" altLang="en-US" sz="2000" dirty="0">
                <a:latin typeface="Calibri Light" panose="020F0302020204030204" pitchFamily="34" charset="0"/>
                <a:ea typeface="微軟正黑體" panose="020B0604030504040204" pitchFamily="34" charset="-120"/>
              </a:rPr>
              <a:t>：</a:t>
            </a:r>
            <a:r>
              <a:rPr lang="en-US" altLang="zh-TW" sz="2000" dirty="0">
                <a:latin typeface="Calibri Light" panose="020F0302020204030204" pitchFamily="34" charset="0"/>
                <a:ea typeface="微軟正黑體" panose="020B0604030504040204" pitchFamily="34" charset="-120"/>
              </a:rPr>
              <a:t>XXXXXXXX </a:t>
            </a:r>
            <a:r>
              <a:rPr lang="en-US" altLang="zh-TW" sz="2000" dirty="0">
                <a:solidFill>
                  <a:srgbClr val="FF0000"/>
                </a:solidFill>
                <a:latin typeface="Calibri Light" panose="020F0302020204030204" pitchFamily="34" charset="0"/>
                <a:ea typeface="微軟正黑體" panose="020B0604030504040204" pitchFamily="34" charset="-120"/>
              </a:rPr>
              <a:t> {</a:t>
            </a:r>
            <a:r>
              <a:rPr lang="zh-TW" altLang="en-US" sz="2000" dirty="0">
                <a:solidFill>
                  <a:srgbClr val="FF0000"/>
                </a:solidFill>
                <a:latin typeface="Calibri Light" panose="020F0302020204030204" pitchFamily="34" charset="0"/>
                <a:ea typeface="微軟正黑體" panose="020B0604030504040204" pitchFamily="34" charset="-120"/>
              </a:rPr>
              <a:t>粉底液</a:t>
            </a:r>
            <a:r>
              <a:rPr lang="en-US" altLang="zh-TW" sz="2000" dirty="0">
                <a:solidFill>
                  <a:srgbClr val="FF0000"/>
                </a:solidFill>
                <a:latin typeface="Calibri Light" panose="020F0302020204030204" pitchFamily="34" charset="0"/>
                <a:ea typeface="微軟正黑體" panose="020B0604030504040204" pitchFamily="34" charset="-120"/>
              </a:rPr>
              <a:t>}  </a:t>
            </a:r>
            <a:r>
              <a:rPr lang="en-US" altLang="zh-TW" sz="2000" dirty="0">
                <a:latin typeface="Calibri Light" panose="020F0302020204030204" pitchFamily="34" charset="0"/>
                <a:ea typeface="微軟正黑體" panose="020B0604030504040204" pitchFamily="34" charset="-120"/>
              </a:rPr>
              <a:t>XXXXXXXXXXXXX, </a:t>
            </a:r>
            <a:r>
              <a:rPr lang="zh-TW" altLang="en-US" sz="2000" dirty="0">
                <a:latin typeface="Calibri Light" panose="020F0302020204030204" pitchFamily="34" charset="0"/>
                <a:ea typeface="微軟正黑體" panose="020B0604030504040204" pitchFamily="34" charset="-120"/>
              </a:rPr>
              <a:t>包含以下關鍵詞  </a:t>
            </a:r>
            <a:r>
              <a:rPr lang="en-US" altLang="zh-TW" sz="2000" dirty="0">
                <a:latin typeface="Calibri Light" panose="020F0302020204030204" pitchFamily="34" charset="0"/>
                <a:ea typeface="微軟正黑體" panose="020B0604030504040204" pitchFamily="34" charset="-120"/>
              </a:rPr>
              <a:t>{ </a:t>
            </a:r>
            <a:r>
              <a:rPr lang="en-US" altLang="zh-TW" sz="2000" dirty="0">
                <a:solidFill>
                  <a:srgbClr val="FF0000"/>
                </a:solidFill>
                <a:latin typeface="Calibri Light" panose="020F0302020204030204" pitchFamily="34" charset="0"/>
                <a:ea typeface="微軟正黑體" panose="020B0604030504040204" pitchFamily="34" charset="-120"/>
              </a:rPr>
              <a:t>Keywords }</a:t>
            </a:r>
            <a:r>
              <a:rPr lang="en-US" altLang="zh-TW" sz="2000" dirty="0">
                <a:latin typeface="Calibri Light" panose="020F0302020204030204" pitchFamily="34" charset="0"/>
                <a:ea typeface="微軟正黑體" panose="020B0604030504040204" pitchFamily="34" charset="-120"/>
              </a:rPr>
              <a:t> </a:t>
            </a:r>
          </a:p>
        </p:txBody>
      </p:sp>
      <p:sp>
        <p:nvSpPr>
          <p:cNvPr id="10" name="箭號: 向下 9">
            <a:extLst>
              <a:ext uri="{FF2B5EF4-FFF2-40B4-BE49-F238E27FC236}">
                <a16:creationId xmlns:a16="http://schemas.microsoft.com/office/drawing/2014/main" id="{A6DB14F7-A095-49D9-8E6F-DA4B02E726F4}"/>
              </a:ext>
            </a:extLst>
          </p:cNvPr>
          <p:cNvSpPr/>
          <p:nvPr/>
        </p:nvSpPr>
        <p:spPr>
          <a:xfrm>
            <a:off x="4479010" y="3704095"/>
            <a:ext cx="1642820" cy="650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268736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42F4611-62D1-427B-844B-0FD1F3CD08A4}"/>
              </a:ext>
            </a:extLst>
          </p:cNvPr>
          <p:cNvGraphicFramePr>
            <a:graphicFrameLocks noGrp="1"/>
          </p:cNvGraphicFramePr>
          <p:nvPr>
            <p:extLst>
              <p:ext uri="{D42A27DB-BD31-4B8C-83A1-F6EECF244321}">
                <p14:modId xmlns:p14="http://schemas.microsoft.com/office/powerpoint/2010/main" val="4264067991"/>
              </p:ext>
            </p:extLst>
          </p:nvPr>
        </p:nvGraphicFramePr>
        <p:xfrm>
          <a:off x="3288147" y="2897080"/>
          <a:ext cx="8128001" cy="73152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pPr algn="ctr"/>
                      <a:r>
                        <a:rPr lang="zh-TW" altLang="en-US" dirty="0"/>
                        <a:t>立體</a:t>
                      </a:r>
                    </a:p>
                  </a:txBody>
                  <a:tcPr>
                    <a:solidFill>
                      <a:schemeClr val="bg2"/>
                    </a:solidFill>
                  </a:tcPr>
                </a:tc>
                <a:tc>
                  <a:txBody>
                    <a:bodyPr/>
                    <a:lstStyle/>
                    <a:p>
                      <a:pPr algn="ctr"/>
                      <a:r>
                        <a:rPr lang="zh-TW" altLang="en-US" dirty="0"/>
                        <a:t>嘟嘟</a:t>
                      </a:r>
                    </a:p>
                  </a:txBody>
                  <a:tcPr>
                    <a:solidFill>
                      <a:schemeClr val="bg2"/>
                    </a:solidFill>
                  </a:tcPr>
                </a:tc>
                <a:tc>
                  <a:txBody>
                    <a:bodyPr/>
                    <a:lstStyle/>
                    <a:p>
                      <a:pPr algn="ctr"/>
                      <a:r>
                        <a:rPr lang="zh-TW" altLang="en-US" dirty="0"/>
                        <a:t>的</a:t>
                      </a:r>
                    </a:p>
                  </a:txBody>
                  <a:tcPr>
                    <a:solidFill>
                      <a:schemeClr val="bg2"/>
                    </a:solidFill>
                  </a:tcPr>
                </a:tc>
                <a:tc>
                  <a:txBody>
                    <a:bodyPr/>
                    <a:lstStyle/>
                    <a:p>
                      <a:pPr algn="ctr"/>
                      <a:r>
                        <a:rPr lang="zh-TW" altLang="en-US" dirty="0"/>
                        <a:t>唇妝</a:t>
                      </a:r>
                    </a:p>
                  </a:txBody>
                  <a:tcPr>
                    <a:solidFill>
                      <a:schemeClr val="bg2"/>
                    </a:solidFill>
                  </a:tcPr>
                </a:tc>
                <a:tc>
                  <a:txBody>
                    <a:bodyPr/>
                    <a:lstStyle/>
                    <a:p>
                      <a:pPr algn="ctr"/>
                      <a:r>
                        <a:rPr lang="zh-TW" altLang="en-US" dirty="0"/>
                        <a:t>這種</a:t>
                      </a:r>
                    </a:p>
                  </a:txBody>
                  <a:tcPr>
                    <a:solidFill>
                      <a:schemeClr val="bg2"/>
                    </a:solidFill>
                  </a:tcPr>
                </a:tc>
                <a:tc>
                  <a:txBody>
                    <a:bodyPr/>
                    <a:lstStyle/>
                    <a:p>
                      <a:pPr algn="ctr"/>
                      <a:r>
                        <a:rPr lang="zh-TW" altLang="en-US" dirty="0"/>
                        <a:t>畫法</a:t>
                      </a:r>
                    </a:p>
                  </a:txBody>
                  <a:tcPr>
                    <a:solidFill>
                      <a:schemeClr val="bg2"/>
                    </a:solidFill>
                  </a:tcPr>
                </a:tc>
                <a:tc>
                  <a:txBody>
                    <a:bodyPr/>
                    <a:lstStyle/>
                    <a:p>
                      <a:pPr algn="ctr"/>
                      <a:r>
                        <a:rPr lang="zh-TW" altLang="en-US" dirty="0"/>
                        <a:t>很</a:t>
                      </a:r>
                    </a:p>
                  </a:txBody>
                  <a:tcPr>
                    <a:solidFill>
                      <a:schemeClr val="bg2"/>
                    </a:solidFill>
                  </a:tcPr>
                </a:tc>
                <a:extLst>
                  <a:ext uri="{0D108BD9-81ED-4DB2-BD59-A6C34878D82A}">
                    <a16:rowId xmlns:a16="http://schemas.microsoft.com/office/drawing/2014/main" val="1397471063"/>
                  </a:ext>
                </a:extLst>
              </a:tr>
              <a:tr h="272226">
                <a:tc>
                  <a:txBody>
                    <a:bodyPr/>
                    <a:lstStyle/>
                    <a:p>
                      <a:pPr algn="ctr"/>
                      <a:r>
                        <a:rPr lang="en-US" altLang="zh-TW" dirty="0"/>
                        <a:t>0.0066</a:t>
                      </a:r>
                      <a:endParaRPr lang="zh-TW" altLang="en-US" dirty="0"/>
                    </a:p>
                  </a:txBody>
                  <a:tcPr>
                    <a:solidFill>
                      <a:schemeClr val="bg1"/>
                    </a:solidFill>
                  </a:tcPr>
                </a:tc>
                <a:tc>
                  <a:txBody>
                    <a:bodyPr/>
                    <a:lstStyle/>
                    <a:p>
                      <a:pPr algn="ctr"/>
                      <a:r>
                        <a:rPr lang="en-US" altLang="zh-TW" dirty="0"/>
                        <a:t>0.0021</a:t>
                      </a:r>
                      <a:endParaRPr lang="zh-TW" altLang="en-US" dirty="0"/>
                    </a:p>
                  </a:txBody>
                  <a:tcPr>
                    <a:solidFill>
                      <a:schemeClr val="bg1"/>
                    </a:solidFill>
                  </a:tcPr>
                </a:tc>
                <a:tc>
                  <a:txBody>
                    <a:bodyPr/>
                    <a:lstStyle/>
                    <a:p>
                      <a:pPr algn="ctr"/>
                      <a:r>
                        <a:rPr lang="en-US" altLang="zh-TW" dirty="0"/>
                        <a:t>0.0086</a:t>
                      </a:r>
                      <a:endParaRPr lang="zh-TW" altLang="en-US" dirty="0"/>
                    </a:p>
                  </a:txBody>
                  <a:tcPr>
                    <a:solidFill>
                      <a:schemeClr val="bg1"/>
                    </a:solidFill>
                  </a:tcPr>
                </a:tc>
                <a:tc>
                  <a:txBody>
                    <a:bodyPr/>
                    <a:lstStyle/>
                    <a:p>
                      <a:pPr algn="ctr"/>
                      <a:r>
                        <a:rPr lang="en-US" altLang="zh-TW" dirty="0"/>
                        <a:t>0.0068</a:t>
                      </a:r>
                      <a:endParaRPr lang="zh-TW" altLang="en-US" dirty="0"/>
                    </a:p>
                  </a:txBody>
                  <a:tcPr>
                    <a:solidFill>
                      <a:schemeClr val="bg1"/>
                    </a:solidFill>
                  </a:tcPr>
                </a:tc>
                <a:tc>
                  <a:txBody>
                    <a:bodyPr/>
                    <a:lstStyle/>
                    <a:p>
                      <a:pPr algn="ctr"/>
                      <a:r>
                        <a:rPr lang="en-US" altLang="zh-TW" dirty="0"/>
                        <a:t>0.0064</a:t>
                      </a:r>
                      <a:endParaRPr lang="zh-TW" altLang="en-US" dirty="0"/>
                    </a:p>
                  </a:txBody>
                  <a:tcPr>
                    <a:solidFill>
                      <a:schemeClr val="bg1"/>
                    </a:solidFill>
                  </a:tcPr>
                </a:tc>
                <a:tc>
                  <a:txBody>
                    <a:bodyPr/>
                    <a:lstStyle/>
                    <a:p>
                      <a:pPr algn="ctr"/>
                      <a:r>
                        <a:rPr lang="en-US" altLang="zh-TW" dirty="0"/>
                        <a:t>0.0065</a:t>
                      </a:r>
                      <a:endParaRPr lang="zh-TW" altLang="en-US" dirty="0"/>
                    </a:p>
                  </a:txBody>
                  <a:tcPr>
                    <a:solidFill>
                      <a:schemeClr val="bg1"/>
                    </a:solidFill>
                  </a:tcPr>
                </a:tc>
                <a:tc>
                  <a:txBody>
                    <a:bodyPr/>
                    <a:lstStyle/>
                    <a:p>
                      <a:pPr algn="ctr"/>
                      <a:r>
                        <a:rPr lang="en-US" altLang="zh-TW" dirty="0"/>
                        <a:t>0.0055</a:t>
                      </a:r>
                      <a:endParaRPr lang="zh-TW" altLang="en-US" dirty="0"/>
                    </a:p>
                  </a:txBody>
                  <a:tcPr>
                    <a:solidFill>
                      <a:schemeClr val="bg1"/>
                    </a:solidFill>
                  </a:tcPr>
                </a:tc>
                <a:extLst>
                  <a:ext uri="{0D108BD9-81ED-4DB2-BD59-A6C34878D82A}">
                    <a16:rowId xmlns:a16="http://schemas.microsoft.com/office/drawing/2014/main" val="2486155438"/>
                  </a:ext>
                </a:extLst>
              </a:tr>
            </a:tbl>
          </a:graphicData>
        </a:graphic>
      </p:graphicFrame>
      <p:pic>
        <p:nvPicPr>
          <p:cNvPr id="5" name="圖片 4">
            <a:extLst>
              <a:ext uri="{FF2B5EF4-FFF2-40B4-BE49-F238E27FC236}">
                <a16:creationId xmlns:a16="http://schemas.microsoft.com/office/drawing/2014/main" id="{B92A5A14-7975-454C-8008-C78AB419C1D8}"/>
              </a:ext>
            </a:extLst>
          </p:cNvPr>
          <p:cNvPicPr>
            <a:picLocks noChangeAspect="1"/>
          </p:cNvPicPr>
          <p:nvPr/>
        </p:nvPicPr>
        <p:blipFill>
          <a:blip r:embed="rId2"/>
          <a:stretch>
            <a:fillRect/>
          </a:stretch>
        </p:blipFill>
        <p:spPr>
          <a:xfrm>
            <a:off x="1860582" y="2644882"/>
            <a:ext cx="1242355" cy="1242355"/>
          </a:xfrm>
          <a:prstGeom prst="rect">
            <a:avLst/>
          </a:prstGeom>
        </p:spPr>
      </p:pic>
      <p:graphicFrame>
        <p:nvGraphicFramePr>
          <p:cNvPr id="6" name="表格 5">
            <a:extLst>
              <a:ext uri="{FF2B5EF4-FFF2-40B4-BE49-F238E27FC236}">
                <a16:creationId xmlns:a16="http://schemas.microsoft.com/office/drawing/2014/main" id="{71AD1EC5-B556-4533-B1DD-CA90BFBF3ECB}"/>
              </a:ext>
            </a:extLst>
          </p:cNvPr>
          <p:cNvGraphicFramePr>
            <a:graphicFrameLocks noGrp="1"/>
          </p:cNvGraphicFramePr>
          <p:nvPr>
            <p:extLst>
              <p:ext uri="{D42A27DB-BD31-4B8C-83A1-F6EECF244321}">
                <p14:modId xmlns:p14="http://schemas.microsoft.com/office/powerpoint/2010/main" val="47804153"/>
              </p:ext>
            </p:extLst>
          </p:nvPr>
        </p:nvGraphicFramePr>
        <p:xfrm>
          <a:off x="3288147" y="4202157"/>
          <a:ext cx="8128001" cy="73152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pPr algn="ctr"/>
                      <a:r>
                        <a:rPr lang="zh-TW" altLang="en-US" dirty="0">
                          <a:effectLst/>
                        </a:rPr>
                        <a:t>我們</a:t>
                      </a:r>
                      <a:endParaRPr lang="zh-TW" altLang="en-US" dirty="0"/>
                    </a:p>
                  </a:txBody>
                  <a:tcPr>
                    <a:solidFill>
                      <a:schemeClr val="bg2"/>
                    </a:solidFill>
                  </a:tcPr>
                </a:tc>
                <a:tc>
                  <a:txBody>
                    <a:bodyPr/>
                    <a:lstStyle/>
                    <a:p>
                      <a:pPr algn="ctr"/>
                      <a:r>
                        <a:rPr lang="zh-TW" altLang="en-US" dirty="0">
                          <a:effectLst/>
                        </a:rPr>
                        <a:t>現在</a:t>
                      </a:r>
                      <a:endParaRPr lang="zh-TW" altLang="en-US" dirty="0"/>
                    </a:p>
                  </a:txBody>
                  <a:tcPr>
                    <a:solidFill>
                      <a:schemeClr val="bg2"/>
                    </a:solidFill>
                  </a:tcPr>
                </a:tc>
                <a:tc>
                  <a:txBody>
                    <a:bodyPr/>
                    <a:lstStyle/>
                    <a:p>
                      <a:pPr algn="ctr"/>
                      <a:r>
                        <a:rPr lang="zh-TW" altLang="en-US" dirty="0">
                          <a:effectLst/>
                        </a:rPr>
                        <a:t>就來</a:t>
                      </a:r>
                      <a:endParaRPr lang="zh-TW" altLang="en-US" dirty="0"/>
                    </a:p>
                  </a:txBody>
                  <a:tcPr>
                    <a:solidFill>
                      <a:schemeClr val="bg2"/>
                    </a:solidFill>
                  </a:tcPr>
                </a:tc>
                <a:tc>
                  <a:txBody>
                    <a:bodyPr/>
                    <a:lstStyle/>
                    <a:p>
                      <a:pPr algn="ctr"/>
                      <a:r>
                        <a:rPr lang="zh-TW" altLang="en-US" dirty="0">
                          <a:effectLst/>
                        </a:rPr>
                        <a:t>示範</a:t>
                      </a:r>
                      <a:endParaRPr lang="zh-TW" altLang="en-US" dirty="0"/>
                    </a:p>
                  </a:txBody>
                  <a:tcPr>
                    <a:solidFill>
                      <a:schemeClr val="bg2"/>
                    </a:solidFill>
                  </a:tcPr>
                </a:tc>
                <a:tc>
                  <a:txBody>
                    <a:bodyPr/>
                    <a:lstStyle/>
                    <a:p>
                      <a:pPr algn="ctr"/>
                      <a:r>
                        <a:rPr lang="zh-TW" altLang="en-US" dirty="0">
                          <a:effectLst/>
                        </a:rPr>
                        <a:t>立體</a:t>
                      </a:r>
                      <a:endParaRPr lang="zh-TW" altLang="en-US" dirty="0"/>
                    </a:p>
                  </a:txBody>
                  <a:tcPr>
                    <a:solidFill>
                      <a:schemeClr val="bg2"/>
                    </a:solidFill>
                  </a:tcPr>
                </a:tc>
                <a:tc>
                  <a:txBody>
                    <a:bodyPr/>
                    <a:lstStyle/>
                    <a:p>
                      <a:pPr algn="ctr"/>
                      <a:r>
                        <a:rPr lang="zh-TW" altLang="en-US" dirty="0">
                          <a:effectLst/>
                        </a:rPr>
                        <a:t>的</a:t>
                      </a:r>
                      <a:endParaRPr lang="zh-TW" altLang="en-US" dirty="0"/>
                    </a:p>
                  </a:txBody>
                  <a:tcPr>
                    <a:solidFill>
                      <a:schemeClr val="bg2"/>
                    </a:solidFill>
                  </a:tcPr>
                </a:tc>
                <a:tc>
                  <a:txBody>
                    <a:bodyPr/>
                    <a:lstStyle/>
                    <a:p>
                      <a:pPr algn="ctr"/>
                      <a:r>
                        <a:rPr lang="zh-TW" altLang="en-US" dirty="0">
                          <a:effectLst/>
                        </a:rPr>
                        <a:t>畫法</a:t>
                      </a:r>
                      <a:endParaRPr lang="zh-TW" altLang="en-US" dirty="0"/>
                    </a:p>
                  </a:txBody>
                  <a:tcPr>
                    <a:solidFill>
                      <a:schemeClr val="bg2"/>
                    </a:solidFill>
                  </a:tcPr>
                </a:tc>
                <a:extLst>
                  <a:ext uri="{0D108BD9-81ED-4DB2-BD59-A6C34878D82A}">
                    <a16:rowId xmlns:a16="http://schemas.microsoft.com/office/drawing/2014/main" val="1397471063"/>
                  </a:ext>
                </a:extLst>
              </a:tr>
              <a:tr h="272226">
                <a:tc>
                  <a:txBody>
                    <a:bodyPr/>
                    <a:lstStyle/>
                    <a:p>
                      <a:pPr algn="ctr"/>
                      <a:r>
                        <a:rPr lang="en-US" altLang="zh-TW" dirty="0"/>
                        <a:t>0.0087</a:t>
                      </a:r>
                      <a:endParaRPr lang="zh-TW" altLang="en-US" dirty="0"/>
                    </a:p>
                  </a:txBody>
                  <a:tcPr>
                    <a:solidFill>
                      <a:schemeClr val="bg1"/>
                    </a:solidFill>
                  </a:tcPr>
                </a:tc>
                <a:tc>
                  <a:txBody>
                    <a:bodyPr/>
                    <a:lstStyle/>
                    <a:p>
                      <a:pPr algn="ctr"/>
                      <a:r>
                        <a:rPr lang="en-US" altLang="zh-TW" dirty="0"/>
                        <a:t>0.0025</a:t>
                      </a:r>
                      <a:endParaRPr lang="zh-TW" altLang="en-US" dirty="0"/>
                    </a:p>
                  </a:txBody>
                  <a:tcPr>
                    <a:solidFill>
                      <a:schemeClr val="bg1"/>
                    </a:solidFill>
                  </a:tcPr>
                </a:tc>
                <a:tc>
                  <a:txBody>
                    <a:bodyPr/>
                    <a:lstStyle/>
                    <a:p>
                      <a:pPr algn="ctr"/>
                      <a:r>
                        <a:rPr lang="en-US" altLang="zh-TW" dirty="0"/>
                        <a:t>0.0034</a:t>
                      </a:r>
                      <a:endParaRPr lang="zh-TW" altLang="en-US" dirty="0"/>
                    </a:p>
                  </a:txBody>
                  <a:tcPr>
                    <a:solidFill>
                      <a:schemeClr val="bg1"/>
                    </a:solidFill>
                  </a:tcPr>
                </a:tc>
                <a:tc>
                  <a:txBody>
                    <a:bodyPr/>
                    <a:lstStyle/>
                    <a:p>
                      <a:pPr algn="ctr"/>
                      <a:r>
                        <a:rPr lang="en-US" altLang="zh-TW" dirty="0"/>
                        <a:t>0.0024</a:t>
                      </a:r>
                      <a:endParaRPr lang="zh-TW" altLang="en-US" dirty="0"/>
                    </a:p>
                  </a:txBody>
                  <a:tcPr>
                    <a:solidFill>
                      <a:schemeClr val="bg1"/>
                    </a:solidFill>
                  </a:tcPr>
                </a:tc>
                <a:tc>
                  <a:txBody>
                    <a:bodyPr/>
                    <a:lstStyle/>
                    <a:p>
                      <a:pPr algn="ctr"/>
                      <a:r>
                        <a:rPr lang="en-US" altLang="zh-TW" dirty="0"/>
                        <a:t>0.0066</a:t>
                      </a:r>
                      <a:endParaRPr lang="zh-TW" altLang="en-US" dirty="0"/>
                    </a:p>
                  </a:txBody>
                  <a:tcPr>
                    <a:solidFill>
                      <a:schemeClr val="bg1"/>
                    </a:solidFill>
                  </a:tcPr>
                </a:tc>
                <a:tc>
                  <a:txBody>
                    <a:bodyPr/>
                    <a:lstStyle/>
                    <a:p>
                      <a:pPr algn="ctr"/>
                      <a:r>
                        <a:rPr lang="en-US" altLang="zh-TW" dirty="0"/>
                        <a:t>0.0086</a:t>
                      </a:r>
                      <a:endParaRPr lang="zh-TW" altLang="en-US" dirty="0"/>
                    </a:p>
                  </a:txBody>
                  <a:tcPr>
                    <a:solidFill>
                      <a:schemeClr val="bg1"/>
                    </a:solidFill>
                  </a:tcPr>
                </a:tc>
                <a:tc>
                  <a:txBody>
                    <a:bodyPr/>
                    <a:lstStyle/>
                    <a:p>
                      <a:pPr algn="ctr"/>
                      <a:r>
                        <a:rPr lang="en-US" altLang="zh-TW" dirty="0"/>
                        <a:t>0.0065</a:t>
                      </a:r>
                      <a:endParaRPr lang="zh-TW" altLang="en-US" dirty="0"/>
                    </a:p>
                  </a:txBody>
                  <a:tcPr>
                    <a:solidFill>
                      <a:schemeClr val="bg1"/>
                    </a:solidFill>
                  </a:tcPr>
                </a:tc>
                <a:extLst>
                  <a:ext uri="{0D108BD9-81ED-4DB2-BD59-A6C34878D82A}">
                    <a16:rowId xmlns:a16="http://schemas.microsoft.com/office/drawing/2014/main" val="1102215894"/>
                  </a:ext>
                </a:extLst>
              </a:tr>
            </a:tbl>
          </a:graphicData>
        </a:graphic>
      </p:graphicFrame>
      <p:pic>
        <p:nvPicPr>
          <p:cNvPr id="7" name="圖片 6">
            <a:extLst>
              <a:ext uri="{FF2B5EF4-FFF2-40B4-BE49-F238E27FC236}">
                <a16:creationId xmlns:a16="http://schemas.microsoft.com/office/drawing/2014/main" id="{3B52D609-E89B-4706-A000-9841EEDFE066}"/>
              </a:ext>
            </a:extLst>
          </p:cNvPr>
          <p:cNvPicPr>
            <a:picLocks noChangeAspect="1"/>
          </p:cNvPicPr>
          <p:nvPr/>
        </p:nvPicPr>
        <p:blipFill>
          <a:blip r:embed="rId2"/>
          <a:stretch>
            <a:fillRect/>
          </a:stretch>
        </p:blipFill>
        <p:spPr>
          <a:xfrm>
            <a:off x="1860582" y="3946740"/>
            <a:ext cx="1242355" cy="1242355"/>
          </a:xfrm>
          <a:prstGeom prst="rect">
            <a:avLst/>
          </a:prstGeom>
        </p:spPr>
      </p:pic>
      <p:graphicFrame>
        <p:nvGraphicFramePr>
          <p:cNvPr id="8" name="表格 7">
            <a:extLst>
              <a:ext uri="{FF2B5EF4-FFF2-40B4-BE49-F238E27FC236}">
                <a16:creationId xmlns:a16="http://schemas.microsoft.com/office/drawing/2014/main" id="{5A2CCD9D-BCD0-4E0C-A827-981C4A8F8BC3}"/>
              </a:ext>
            </a:extLst>
          </p:cNvPr>
          <p:cNvGraphicFramePr>
            <a:graphicFrameLocks noGrp="1"/>
          </p:cNvGraphicFramePr>
          <p:nvPr>
            <p:extLst>
              <p:ext uri="{D42A27DB-BD31-4B8C-83A1-F6EECF244321}">
                <p14:modId xmlns:p14="http://schemas.microsoft.com/office/powerpoint/2010/main" val="2522480289"/>
              </p:ext>
            </p:extLst>
          </p:nvPr>
        </p:nvGraphicFramePr>
        <p:xfrm>
          <a:off x="3288147" y="5519512"/>
          <a:ext cx="8128001" cy="73152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pPr algn="ctr"/>
                      <a:r>
                        <a:rPr lang="zh-TW" altLang="en-US" sz="1800" b="0" i="0" u="none" strike="noStrike" kern="1200" dirty="0">
                          <a:solidFill>
                            <a:schemeClr val="tx1"/>
                          </a:solidFill>
                          <a:effectLst/>
                          <a:latin typeface="+mn-lt"/>
                          <a:ea typeface="+mn-ea"/>
                          <a:cs typeface="+mn-cs"/>
                        </a:rPr>
                        <a:t>蓋</a:t>
                      </a:r>
                      <a:endParaRPr lang="zh-TW" altLang="en-US"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u="none" strike="noStrike" kern="1200" dirty="0">
                          <a:solidFill>
                            <a:schemeClr val="tx1"/>
                          </a:solidFill>
                          <a:effectLst/>
                          <a:latin typeface="+mn-lt"/>
                          <a:ea typeface="+mn-ea"/>
                          <a:cs typeface="+mn-cs"/>
                        </a:rPr>
                        <a:t>一下</a:t>
                      </a:r>
                      <a:endParaRPr lang="zh-TW" altLang="en-US" dirty="0"/>
                    </a:p>
                  </a:txBody>
                  <a:tcPr>
                    <a:solidFill>
                      <a:schemeClr val="bg2"/>
                    </a:solidFill>
                  </a:tcPr>
                </a:tc>
                <a:tc>
                  <a:txBody>
                    <a:bodyPr/>
                    <a:lstStyle/>
                    <a:p>
                      <a:pPr algn="ctr"/>
                      <a:r>
                        <a:rPr lang="zh-TW" altLang="en-US" dirty="0">
                          <a:effectLst/>
                        </a:rPr>
                        <a:t>這樣子</a:t>
                      </a:r>
                      <a:endParaRPr lang="zh-TW" altLang="en-US"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effectLst/>
                        </a:rPr>
                        <a:t>畫出來</a:t>
                      </a:r>
                      <a:endParaRPr lang="zh-TW" altLang="en-US" dirty="0"/>
                    </a:p>
                  </a:txBody>
                  <a:tcP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effectLst/>
                        </a:rPr>
                        <a:t>唇妝</a:t>
                      </a:r>
                      <a:endParaRPr lang="zh-TW" altLang="en-US" dirty="0"/>
                    </a:p>
                  </a:txBody>
                  <a:tcPr>
                    <a:solidFill>
                      <a:schemeClr val="bg2"/>
                    </a:solidFill>
                  </a:tcPr>
                </a:tc>
                <a:tc>
                  <a:txBody>
                    <a:bodyPr/>
                    <a:lstStyle/>
                    <a:p>
                      <a:pPr algn="ctr"/>
                      <a:r>
                        <a:rPr lang="zh-TW" altLang="en-US" dirty="0">
                          <a:effectLst/>
                        </a:rPr>
                        <a:t>比較</a:t>
                      </a:r>
                      <a:endParaRPr lang="zh-TW" altLang="en-US" dirty="0"/>
                    </a:p>
                  </a:txBody>
                  <a:tcPr>
                    <a:solidFill>
                      <a:schemeClr val="bg2"/>
                    </a:solidFill>
                  </a:tcPr>
                </a:tc>
                <a:tc>
                  <a:txBody>
                    <a:bodyPr/>
                    <a:lstStyle/>
                    <a:p>
                      <a:pPr algn="ctr"/>
                      <a:r>
                        <a:rPr lang="zh-TW" altLang="en-US" dirty="0">
                          <a:effectLst/>
                        </a:rPr>
                        <a:t>乾淨</a:t>
                      </a:r>
                      <a:endParaRPr lang="zh-TW" altLang="en-US" dirty="0"/>
                    </a:p>
                  </a:txBody>
                  <a:tcPr>
                    <a:solidFill>
                      <a:schemeClr val="bg2"/>
                    </a:solidFill>
                  </a:tcPr>
                </a:tc>
                <a:extLst>
                  <a:ext uri="{0D108BD9-81ED-4DB2-BD59-A6C34878D82A}">
                    <a16:rowId xmlns:a16="http://schemas.microsoft.com/office/drawing/2014/main" val="1397471063"/>
                  </a:ext>
                </a:extLst>
              </a:tr>
              <a:tr h="272226">
                <a:tc>
                  <a:txBody>
                    <a:bodyPr/>
                    <a:lstStyle/>
                    <a:p>
                      <a:pPr algn="ctr"/>
                      <a:endParaRPr lang="zh-TW" altLang="en-US"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solidFill>
                      <a:schemeClr val="bg1"/>
                    </a:solidFill>
                  </a:tcPr>
                </a:tc>
                <a:tc>
                  <a:txBody>
                    <a:bodyPr/>
                    <a:lstStyle/>
                    <a:p>
                      <a:pPr algn="ctr"/>
                      <a:endParaRPr lang="zh-TW" altLang="en-US"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solidFill>
                      <a:schemeClr val="bg1"/>
                    </a:solidFill>
                  </a:tcPr>
                </a:tc>
                <a:tc>
                  <a:txBody>
                    <a:bodyPr/>
                    <a:lstStyle/>
                    <a:p>
                      <a:pPr algn="ctr"/>
                      <a:endParaRPr lang="zh-TW" altLang="en-US" dirty="0"/>
                    </a:p>
                  </a:txBody>
                  <a:tcPr>
                    <a:solidFill>
                      <a:schemeClr val="bg1"/>
                    </a:solidFill>
                  </a:tcPr>
                </a:tc>
                <a:tc>
                  <a:txBody>
                    <a:bodyPr/>
                    <a:lstStyle/>
                    <a:p>
                      <a:pPr algn="ctr"/>
                      <a:endParaRPr lang="zh-TW" altLang="en-US" dirty="0"/>
                    </a:p>
                  </a:txBody>
                  <a:tcPr>
                    <a:solidFill>
                      <a:schemeClr val="bg1"/>
                    </a:solidFill>
                  </a:tcPr>
                </a:tc>
                <a:extLst>
                  <a:ext uri="{0D108BD9-81ED-4DB2-BD59-A6C34878D82A}">
                    <a16:rowId xmlns:a16="http://schemas.microsoft.com/office/drawing/2014/main" val="3558705585"/>
                  </a:ext>
                </a:extLst>
              </a:tr>
            </a:tbl>
          </a:graphicData>
        </a:graphic>
      </p:graphicFrame>
      <p:pic>
        <p:nvPicPr>
          <p:cNvPr id="9" name="圖片 8">
            <a:extLst>
              <a:ext uri="{FF2B5EF4-FFF2-40B4-BE49-F238E27FC236}">
                <a16:creationId xmlns:a16="http://schemas.microsoft.com/office/drawing/2014/main" id="{ABD7732B-DD5D-46B5-B573-3006E4700E2F}"/>
              </a:ext>
            </a:extLst>
          </p:cNvPr>
          <p:cNvPicPr>
            <a:picLocks noChangeAspect="1"/>
          </p:cNvPicPr>
          <p:nvPr/>
        </p:nvPicPr>
        <p:blipFill>
          <a:blip r:embed="rId2"/>
          <a:stretch>
            <a:fillRect/>
          </a:stretch>
        </p:blipFill>
        <p:spPr>
          <a:xfrm>
            <a:off x="1860582" y="5264095"/>
            <a:ext cx="1242355" cy="1242355"/>
          </a:xfrm>
          <a:prstGeom prst="rect">
            <a:avLst/>
          </a:prstGeom>
        </p:spPr>
      </p:pic>
      <p:graphicFrame>
        <p:nvGraphicFramePr>
          <p:cNvPr id="3" name="資料庫圖表 2">
            <a:extLst>
              <a:ext uri="{FF2B5EF4-FFF2-40B4-BE49-F238E27FC236}">
                <a16:creationId xmlns:a16="http://schemas.microsoft.com/office/drawing/2014/main" id="{F859C2BD-F0D4-8311-60AF-4E331A57EBBC}"/>
              </a:ext>
            </a:extLst>
          </p:cNvPr>
          <p:cNvGraphicFramePr/>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圓角矩形 16">
            <a:extLst>
              <a:ext uri="{FF2B5EF4-FFF2-40B4-BE49-F238E27FC236}">
                <a16:creationId xmlns:a16="http://schemas.microsoft.com/office/drawing/2014/main" id="{4D56E585-7095-90FE-4D0F-4E688410D605}"/>
              </a:ext>
            </a:extLst>
          </p:cNvPr>
          <p:cNvSpPr/>
          <p:nvPr/>
        </p:nvSpPr>
        <p:spPr>
          <a:xfrm>
            <a:off x="3288147" y="1301192"/>
            <a:ext cx="4015478" cy="116904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b="1" u="sng" dirty="0">
                <a:solidFill>
                  <a:schemeClr val="tx1"/>
                </a:solidFill>
              </a:rPr>
              <a:t>Term Frequency</a:t>
            </a:r>
            <a:br>
              <a:rPr kumimoji="1" lang="en-US" altLang="zh-TW" sz="1600" b="1" u="sng" dirty="0">
                <a:solidFill>
                  <a:schemeClr val="tx1"/>
                </a:solidFill>
              </a:rPr>
            </a:br>
            <a:endParaRPr kumimoji="1" lang="en-US" altLang="zh-TW" sz="1600" b="1" u="sng" dirty="0">
              <a:solidFill>
                <a:schemeClr val="tx1"/>
              </a:solidFill>
            </a:endParaRPr>
          </a:p>
          <a:p>
            <a:pPr algn="ctr"/>
            <a:r>
              <a:rPr lang="zh-TW" altLang="en-US" sz="1200" b="1" i="0" u="none" strike="noStrike" dirty="0">
                <a:solidFill>
                  <a:srgbClr val="202122"/>
                </a:solidFill>
                <a:effectLst/>
                <a:latin typeface="Arial" panose="020B0604020202020204" pitchFamily="34" charset="0"/>
              </a:rPr>
              <a:t>詞頻</a:t>
            </a:r>
            <a:r>
              <a:rPr lang="zh-TW" altLang="en-US" sz="1200" b="0" i="0" u="none" strike="noStrike" dirty="0">
                <a:solidFill>
                  <a:srgbClr val="202122"/>
                </a:solidFill>
                <a:effectLst/>
                <a:latin typeface="Arial" panose="020B0604020202020204" pitchFamily="34" charset="0"/>
              </a:rPr>
              <a:t>（</a:t>
            </a:r>
            <a:r>
              <a:rPr lang="en" altLang="zh-TW" sz="1200" b="0" i="0" u="none" strike="noStrike" dirty="0">
                <a:solidFill>
                  <a:srgbClr val="202122"/>
                </a:solidFill>
                <a:effectLst/>
                <a:latin typeface="Arial" panose="020B0604020202020204" pitchFamily="34" charset="0"/>
              </a:rPr>
              <a:t>term frequency</a:t>
            </a:r>
            <a:r>
              <a:rPr lang="zh-TW" altLang="en" sz="1200" b="0" i="0" u="none" strike="noStrike" dirty="0">
                <a:solidFill>
                  <a:srgbClr val="202122"/>
                </a:solidFill>
                <a:effectLst/>
                <a:latin typeface="Arial" panose="020B0604020202020204" pitchFamily="34" charset="0"/>
              </a:rPr>
              <a:t>，</a:t>
            </a:r>
            <a:r>
              <a:rPr lang="en" altLang="zh-TW" sz="1200" b="0" i="0" u="none" strike="noStrike" dirty="0" err="1">
                <a:solidFill>
                  <a:srgbClr val="202122"/>
                </a:solidFill>
                <a:effectLst/>
                <a:latin typeface="Arial" panose="020B0604020202020204" pitchFamily="34" charset="0"/>
              </a:rPr>
              <a:t>tf</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指的是某一個給定的詞語在該檔案中出現的頻率。這個數字是對</a:t>
            </a:r>
            <a:r>
              <a:rPr lang="zh-TW" altLang="en-US" sz="1200" b="1" i="0" u="none" strike="noStrike" dirty="0">
                <a:solidFill>
                  <a:srgbClr val="202122"/>
                </a:solidFill>
                <a:effectLst/>
                <a:latin typeface="Arial" panose="020B0604020202020204" pitchFamily="34" charset="0"/>
              </a:rPr>
              <a:t>詞數</a:t>
            </a:r>
            <a:r>
              <a:rPr lang="zh-TW" altLang="en-US" sz="1200" b="0" i="0" u="none" strike="noStrike" dirty="0">
                <a:solidFill>
                  <a:srgbClr val="202122"/>
                </a:solidFill>
                <a:effectLst/>
                <a:latin typeface="Arial" panose="020B0604020202020204" pitchFamily="34" charset="0"/>
              </a:rPr>
              <a:t>（</a:t>
            </a:r>
            <a:r>
              <a:rPr lang="en" altLang="zh-TW" sz="1200" b="0" i="0" u="none" strike="noStrike" dirty="0">
                <a:solidFill>
                  <a:srgbClr val="202122"/>
                </a:solidFill>
                <a:effectLst/>
                <a:latin typeface="Arial" panose="020B0604020202020204" pitchFamily="34" charset="0"/>
              </a:rPr>
              <a:t>term count</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的標準化</a:t>
            </a:r>
            <a:endParaRPr kumimoji="1" lang="zh-TW" altLang="en-US" sz="1400" dirty="0">
              <a:solidFill>
                <a:schemeClr val="tx1"/>
              </a:solidFill>
            </a:endParaRPr>
          </a:p>
        </p:txBody>
      </p:sp>
      <p:sp>
        <p:nvSpPr>
          <p:cNvPr id="18" name="圓角矩形 17">
            <a:extLst>
              <a:ext uri="{FF2B5EF4-FFF2-40B4-BE49-F238E27FC236}">
                <a16:creationId xmlns:a16="http://schemas.microsoft.com/office/drawing/2014/main" id="{1E81EA95-7FF1-8603-15CF-ACFD0AEC7746}"/>
              </a:ext>
            </a:extLst>
          </p:cNvPr>
          <p:cNvSpPr/>
          <p:nvPr/>
        </p:nvSpPr>
        <p:spPr>
          <a:xfrm>
            <a:off x="7420309" y="1301192"/>
            <a:ext cx="4015478" cy="1169043"/>
          </a:xfrm>
          <a:prstGeom prst="roundRect">
            <a:avLst/>
          </a:prstGeom>
          <a:solidFill>
            <a:srgbClr val="FC74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b="1" u="sng" dirty="0">
                <a:solidFill>
                  <a:schemeClr val="tx1"/>
                </a:solidFill>
              </a:rPr>
              <a:t>Stop Words</a:t>
            </a:r>
            <a:br>
              <a:rPr kumimoji="1" lang="en-US" altLang="zh-TW" sz="1600" b="1" u="sng" dirty="0">
                <a:solidFill>
                  <a:schemeClr val="tx1"/>
                </a:solidFill>
              </a:rPr>
            </a:br>
            <a:endParaRPr kumimoji="1" lang="en-US" altLang="zh-TW" sz="1600" b="1" u="sng" dirty="0">
              <a:solidFill>
                <a:schemeClr val="tx1"/>
              </a:solidFill>
            </a:endParaRPr>
          </a:p>
          <a:p>
            <a:r>
              <a:rPr lang="zh-TW" altLang="en-US" sz="1200" b="1" i="0" u="none" strike="noStrike" dirty="0">
                <a:solidFill>
                  <a:srgbClr val="202122"/>
                </a:solidFill>
                <a:effectLst/>
                <a:latin typeface="Arial" panose="020B0604020202020204" pitchFamily="34" charset="0"/>
              </a:rPr>
              <a:t>停用詞</a:t>
            </a:r>
            <a:r>
              <a:rPr lang="zh-TW" altLang="en-US" sz="1200" b="0" i="0" u="none" strike="noStrike" dirty="0">
                <a:solidFill>
                  <a:srgbClr val="202122"/>
                </a:solidFill>
                <a:effectLst/>
                <a:latin typeface="Arial" panose="020B0604020202020204" pitchFamily="34" charset="0"/>
              </a:rPr>
              <a:t>（</a:t>
            </a:r>
            <a:r>
              <a:rPr lang="en-US" altLang="zh-TW" sz="1200" b="0" i="0" u="none" strike="noStrike" dirty="0">
                <a:solidFill>
                  <a:srgbClr val="202122"/>
                </a:solidFill>
                <a:effectLst/>
                <a:latin typeface="Arial" panose="020B0604020202020204" pitchFamily="34" charset="0"/>
              </a:rPr>
              <a:t>stop words</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指的是表示信息的時候，</a:t>
            </a:r>
            <a:endParaRPr lang="en-US" altLang="zh-TW" sz="1200" b="0" i="0" u="none" strike="noStrike" dirty="0">
              <a:solidFill>
                <a:srgbClr val="202122"/>
              </a:solidFill>
              <a:effectLst/>
              <a:latin typeface="Arial" panose="020B0604020202020204" pitchFamily="34" charset="0"/>
            </a:endParaRPr>
          </a:p>
          <a:p>
            <a:r>
              <a:rPr lang="zh-TW" altLang="en-US" sz="1200" b="0" i="0" u="none" strike="noStrike" dirty="0">
                <a:solidFill>
                  <a:srgbClr val="202122"/>
                </a:solidFill>
                <a:effectLst/>
                <a:latin typeface="Arial" panose="020B0604020202020204" pitchFamily="34" charset="0"/>
              </a:rPr>
              <a:t>會使用一些高頻出現、但是和「</a:t>
            </a:r>
            <a:r>
              <a:rPr lang="en" altLang="zh-TW" sz="1200" b="0" i="0" u="none" strike="noStrike" dirty="0">
                <a:solidFill>
                  <a:srgbClr val="202122"/>
                </a:solidFill>
                <a:effectLst/>
                <a:latin typeface="Arial" panose="020B0604020202020204" pitchFamily="34" charset="0"/>
              </a:rPr>
              <a:t>noise</a:t>
            </a:r>
            <a:r>
              <a:rPr lang="zh-TW" altLang="en" sz="1200" b="0" i="0" u="none" strike="noStrike" dirty="0">
                <a:solidFill>
                  <a:srgbClr val="202122"/>
                </a:solidFill>
                <a:effectLst/>
                <a:latin typeface="Arial" panose="020B0604020202020204" pitchFamily="34" charset="0"/>
              </a:rPr>
              <a:t>」</a:t>
            </a:r>
            <a:r>
              <a:rPr lang="zh-TW" altLang="en-US" sz="1200" b="0" i="0" u="none" strike="noStrike" dirty="0">
                <a:solidFill>
                  <a:srgbClr val="202122"/>
                </a:solidFill>
                <a:effectLst/>
                <a:latin typeface="Arial" panose="020B0604020202020204" pitchFamily="34" charset="0"/>
              </a:rPr>
              <a:t>一樣</a:t>
            </a:r>
            <a:endParaRPr lang="en-US" altLang="zh-TW" sz="1200" b="0" i="0" u="none" strike="noStrike" dirty="0">
              <a:solidFill>
                <a:srgbClr val="202122"/>
              </a:solidFill>
              <a:effectLst/>
              <a:latin typeface="Arial" panose="020B0604020202020204" pitchFamily="34" charset="0"/>
            </a:endParaRPr>
          </a:p>
          <a:p>
            <a:r>
              <a:rPr lang="zh-TW" altLang="en-US" sz="1200" b="0" i="0" u="none" strike="noStrike" dirty="0">
                <a:solidFill>
                  <a:srgbClr val="202122"/>
                </a:solidFill>
                <a:effectLst/>
                <a:latin typeface="Arial" panose="020B0604020202020204" pitchFamily="34" charset="0"/>
              </a:rPr>
              <a:t>不重要的詞語。</a:t>
            </a:r>
            <a:endParaRPr kumimoji="1" lang="zh-TW" altLang="en-US" sz="1400" dirty="0">
              <a:solidFill>
                <a:schemeClr val="tx1"/>
              </a:solidFill>
            </a:endParaRPr>
          </a:p>
        </p:txBody>
      </p:sp>
      <p:pic>
        <p:nvPicPr>
          <p:cNvPr id="22" name="圖片 21">
            <a:extLst>
              <a:ext uri="{FF2B5EF4-FFF2-40B4-BE49-F238E27FC236}">
                <a16:creationId xmlns:a16="http://schemas.microsoft.com/office/drawing/2014/main" id="{6C22FC86-BDFC-55B9-E93A-73AFE7B2C1A0}"/>
              </a:ext>
            </a:extLst>
          </p:cNvPr>
          <p:cNvPicPr>
            <a:picLocks noChangeAspect="1"/>
          </p:cNvPicPr>
          <p:nvPr/>
        </p:nvPicPr>
        <p:blipFill rotWithShape="1">
          <a:blip r:embed="rId8"/>
          <a:srcRect t="12491"/>
          <a:stretch/>
        </p:blipFill>
        <p:spPr>
          <a:xfrm>
            <a:off x="10670653" y="1417898"/>
            <a:ext cx="651923" cy="937550"/>
          </a:xfrm>
          <a:prstGeom prst="rect">
            <a:avLst/>
          </a:prstGeom>
        </p:spPr>
      </p:pic>
      <p:sp>
        <p:nvSpPr>
          <p:cNvPr id="23" name="左大括弧 22">
            <a:extLst>
              <a:ext uri="{FF2B5EF4-FFF2-40B4-BE49-F238E27FC236}">
                <a16:creationId xmlns:a16="http://schemas.microsoft.com/office/drawing/2014/main" id="{0A38930A-B1DC-A5AD-2D83-E47267BB5AEB}"/>
              </a:ext>
            </a:extLst>
          </p:cNvPr>
          <p:cNvSpPr/>
          <p:nvPr/>
        </p:nvSpPr>
        <p:spPr>
          <a:xfrm>
            <a:off x="1235545" y="2976398"/>
            <a:ext cx="648182" cy="318303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4" name="圓角矩形 23">
            <a:extLst>
              <a:ext uri="{FF2B5EF4-FFF2-40B4-BE49-F238E27FC236}">
                <a16:creationId xmlns:a16="http://schemas.microsoft.com/office/drawing/2014/main" id="{593CA361-0865-1312-868B-9DC58AB0F928}"/>
              </a:ext>
            </a:extLst>
          </p:cNvPr>
          <p:cNvSpPr/>
          <p:nvPr/>
        </p:nvSpPr>
        <p:spPr>
          <a:xfrm>
            <a:off x="162039" y="2976398"/>
            <a:ext cx="980901" cy="318303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solidFill>
                  <a:schemeClr val="tx1"/>
                </a:solidFill>
              </a:rPr>
              <a:t>資料庫</a:t>
            </a:r>
            <a:br>
              <a:rPr kumimoji="1" lang="en-US" altLang="zh-TW" dirty="0">
                <a:solidFill>
                  <a:schemeClr val="tx1"/>
                </a:solidFill>
              </a:rPr>
            </a:br>
            <a:r>
              <a:rPr kumimoji="1" lang="zh-TW" altLang="en-US" dirty="0">
                <a:solidFill>
                  <a:schemeClr val="tx1"/>
                </a:solidFill>
              </a:rPr>
              <a:t>文章</a:t>
            </a:r>
            <a:br>
              <a:rPr kumimoji="1" lang="en-US" altLang="zh-TW" dirty="0">
                <a:solidFill>
                  <a:schemeClr val="tx1"/>
                </a:solidFill>
              </a:rPr>
            </a:br>
            <a:r>
              <a:rPr kumimoji="1" lang="zh-TW" altLang="en-US" dirty="0">
                <a:solidFill>
                  <a:schemeClr val="tx1"/>
                </a:solidFill>
              </a:rPr>
              <a:t>逐一</a:t>
            </a:r>
            <a:endParaRPr kumimoji="1" lang="en-US" altLang="zh-TW" dirty="0">
              <a:solidFill>
                <a:schemeClr val="tx1"/>
              </a:solidFill>
            </a:endParaRPr>
          </a:p>
          <a:p>
            <a:pPr algn="ctr"/>
            <a:r>
              <a:rPr kumimoji="1" lang="zh-TW" altLang="en-US" dirty="0">
                <a:solidFill>
                  <a:schemeClr val="tx1"/>
                </a:solidFill>
              </a:rPr>
              <a:t>檢視</a:t>
            </a:r>
          </a:p>
        </p:txBody>
      </p:sp>
    </p:spTree>
    <p:extLst>
      <p:ext uri="{BB962C8B-B14F-4D97-AF65-F5344CB8AC3E}">
        <p14:creationId xmlns:p14="http://schemas.microsoft.com/office/powerpoint/2010/main" val="35769026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B1125DA-B173-455E-9466-A158C52A077F}"/>
              </a:ext>
            </a:extLst>
          </p:cNvPr>
          <p:cNvSpPr>
            <a:spLocks noGrp="1"/>
          </p:cNvSpPr>
          <p:nvPr>
            <p:ph type="title"/>
          </p:nvPr>
        </p:nvSpPr>
        <p:spPr/>
        <p:txBody>
          <a:bodyPr/>
          <a:lstStyle/>
          <a:p>
            <a:r>
              <a:rPr lang="zh-TW" altLang="en-US" b="1" dirty="0">
                <a:latin typeface="Calibri Light" panose="020F0302020204030204" pitchFamily="34" charset="0"/>
                <a:ea typeface="微軟正黑體" panose="020B0604030504040204" pitchFamily="34" charset="-120"/>
              </a:rPr>
              <a:t>前言</a:t>
            </a:r>
            <a:endParaRPr lang="zh-TW" altLang="en-US" b="1" dirty="0"/>
          </a:p>
        </p:txBody>
      </p:sp>
    </p:spTree>
    <p:extLst>
      <p:ext uri="{BB962C8B-B14F-4D97-AF65-F5344CB8AC3E}">
        <p14:creationId xmlns:p14="http://schemas.microsoft.com/office/powerpoint/2010/main" val="37148532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42F4611-62D1-427B-844B-0FD1F3CD08A4}"/>
              </a:ext>
            </a:extLst>
          </p:cNvPr>
          <p:cNvGraphicFramePr>
            <a:graphicFrameLocks noGrp="1"/>
          </p:cNvGraphicFramePr>
          <p:nvPr/>
        </p:nvGraphicFramePr>
        <p:xfrm>
          <a:off x="2558942" y="1970139"/>
          <a:ext cx="8128001" cy="36576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pPr algn="ctr"/>
                      <a:r>
                        <a:rPr lang="zh-TW" altLang="en-US" dirty="0"/>
                        <a:t>立體</a:t>
                      </a:r>
                    </a:p>
                  </a:txBody>
                  <a:tcPr>
                    <a:solidFill>
                      <a:srgbClr val="FFFF00"/>
                    </a:solidFill>
                  </a:tcPr>
                </a:tc>
                <a:tc>
                  <a:txBody>
                    <a:bodyPr/>
                    <a:lstStyle/>
                    <a:p>
                      <a:pPr algn="ctr"/>
                      <a:r>
                        <a:rPr lang="zh-TW" altLang="en-US" dirty="0"/>
                        <a:t>嘟嘟</a:t>
                      </a:r>
                    </a:p>
                  </a:txBody>
                  <a:tcPr/>
                </a:tc>
                <a:tc>
                  <a:txBody>
                    <a:bodyPr/>
                    <a:lstStyle/>
                    <a:p>
                      <a:pPr algn="ctr"/>
                      <a:r>
                        <a:rPr lang="zh-TW" altLang="en-US" dirty="0"/>
                        <a:t>的</a:t>
                      </a:r>
                    </a:p>
                  </a:txBody>
                  <a:tcPr/>
                </a:tc>
                <a:tc>
                  <a:txBody>
                    <a:bodyPr/>
                    <a:lstStyle/>
                    <a:p>
                      <a:pPr algn="ctr"/>
                      <a:r>
                        <a:rPr lang="zh-TW" altLang="en-US" dirty="0"/>
                        <a:t>唇妝</a:t>
                      </a:r>
                    </a:p>
                  </a:txBody>
                  <a:tcPr>
                    <a:solidFill>
                      <a:srgbClr val="FFFF00"/>
                    </a:solidFill>
                  </a:tcPr>
                </a:tc>
                <a:tc>
                  <a:txBody>
                    <a:bodyPr/>
                    <a:lstStyle/>
                    <a:p>
                      <a:pPr algn="ctr"/>
                      <a:r>
                        <a:rPr lang="zh-TW" altLang="en-US" dirty="0"/>
                        <a:t>這種</a:t>
                      </a:r>
                    </a:p>
                  </a:txBody>
                  <a:tcPr/>
                </a:tc>
                <a:tc>
                  <a:txBody>
                    <a:bodyPr/>
                    <a:lstStyle/>
                    <a:p>
                      <a:pPr algn="ctr"/>
                      <a:r>
                        <a:rPr lang="zh-TW" altLang="en-US" dirty="0"/>
                        <a:t>畫法</a:t>
                      </a:r>
                    </a:p>
                  </a:txBody>
                  <a:tcPr>
                    <a:solidFill>
                      <a:srgbClr val="FFFF00"/>
                    </a:solidFill>
                  </a:tcPr>
                </a:tc>
                <a:tc>
                  <a:txBody>
                    <a:bodyPr/>
                    <a:lstStyle/>
                    <a:p>
                      <a:pPr algn="ctr"/>
                      <a:r>
                        <a:rPr lang="zh-TW" altLang="en-US" dirty="0"/>
                        <a:t>很</a:t>
                      </a:r>
                    </a:p>
                  </a:txBody>
                  <a:tcPr/>
                </a:tc>
                <a:extLst>
                  <a:ext uri="{0D108BD9-81ED-4DB2-BD59-A6C34878D82A}">
                    <a16:rowId xmlns:a16="http://schemas.microsoft.com/office/drawing/2014/main" val="1397471063"/>
                  </a:ext>
                </a:extLst>
              </a:tr>
            </a:tbl>
          </a:graphicData>
        </a:graphic>
      </p:graphicFrame>
      <p:pic>
        <p:nvPicPr>
          <p:cNvPr id="5" name="圖片 4">
            <a:extLst>
              <a:ext uri="{FF2B5EF4-FFF2-40B4-BE49-F238E27FC236}">
                <a16:creationId xmlns:a16="http://schemas.microsoft.com/office/drawing/2014/main" id="{B92A5A14-7975-454C-8008-C78AB419C1D8}"/>
              </a:ext>
            </a:extLst>
          </p:cNvPr>
          <p:cNvPicPr>
            <a:picLocks noChangeAspect="1"/>
          </p:cNvPicPr>
          <p:nvPr/>
        </p:nvPicPr>
        <p:blipFill>
          <a:blip r:embed="rId2"/>
          <a:stretch>
            <a:fillRect/>
          </a:stretch>
        </p:blipFill>
        <p:spPr>
          <a:xfrm>
            <a:off x="1131377" y="1531842"/>
            <a:ext cx="1242355" cy="1242355"/>
          </a:xfrm>
          <a:prstGeom prst="rect">
            <a:avLst/>
          </a:prstGeom>
        </p:spPr>
      </p:pic>
      <p:graphicFrame>
        <p:nvGraphicFramePr>
          <p:cNvPr id="6" name="表格 5">
            <a:extLst>
              <a:ext uri="{FF2B5EF4-FFF2-40B4-BE49-F238E27FC236}">
                <a16:creationId xmlns:a16="http://schemas.microsoft.com/office/drawing/2014/main" id="{71AD1EC5-B556-4533-B1DD-CA90BFBF3ECB}"/>
              </a:ext>
            </a:extLst>
          </p:cNvPr>
          <p:cNvGraphicFramePr>
            <a:graphicFrameLocks noGrp="1"/>
          </p:cNvGraphicFramePr>
          <p:nvPr/>
        </p:nvGraphicFramePr>
        <p:xfrm>
          <a:off x="2558942" y="3274725"/>
          <a:ext cx="8128001" cy="36576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pPr algn="ctr"/>
                      <a:r>
                        <a:rPr lang="zh-TW" altLang="en-US" dirty="0">
                          <a:effectLst/>
                        </a:rPr>
                        <a:t>我們</a:t>
                      </a:r>
                      <a:endParaRPr lang="zh-TW" altLang="en-US" dirty="0"/>
                    </a:p>
                  </a:txBody>
                  <a:tcPr/>
                </a:tc>
                <a:tc>
                  <a:txBody>
                    <a:bodyPr/>
                    <a:lstStyle/>
                    <a:p>
                      <a:pPr algn="ctr"/>
                      <a:r>
                        <a:rPr lang="zh-TW" altLang="en-US" dirty="0">
                          <a:effectLst/>
                        </a:rPr>
                        <a:t>現在</a:t>
                      </a:r>
                      <a:endParaRPr lang="zh-TW" altLang="en-US" dirty="0"/>
                    </a:p>
                  </a:txBody>
                  <a:tcPr/>
                </a:tc>
                <a:tc>
                  <a:txBody>
                    <a:bodyPr/>
                    <a:lstStyle/>
                    <a:p>
                      <a:pPr algn="ctr"/>
                      <a:r>
                        <a:rPr lang="zh-TW" altLang="en-US" dirty="0">
                          <a:effectLst/>
                        </a:rPr>
                        <a:t>就來</a:t>
                      </a:r>
                      <a:endParaRPr lang="zh-TW" altLang="en-US" dirty="0"/>
                    </a:p>
                  </a:txBody>
                  <a:tcPr/>
                </a:tc>
                <a:tc>
                  <a:txBody>
                    <a:bodyPr/>
                    <a:lstStyle/>
                    <a:p>
                      <a:pPr algn="ctr"/>
                      <a:r>
                        <a:rPr lang="zh-TW" altLang="en-US" dirty="0">
                          <a:effectLst/>
                        </a:rPr>
                        <a:t>示範</a:t>
                      </a:r>
                      <a:endParaRPr lang="zh-TW" altLang="en-US" dirty="0"/>
                    </a:p>
                  </a:txBody>
                  <a:tcPr/>
                </a:tc>
                <a:tc>
                  <a:txBody>
                    <a:bodyPr/>
                    <a:lstStyle/>
                    <a:p>
                      <a:pPr algn="ctr"/>
                      <a:r>
                        <a:rPr lang="zh-TW" altLang="en-US" dirty="0">
                          <a:effectLst/>
                        </a:rPr>
                        <a:t>立體</a:t>
                      </a:r>
                      <a:endParaRPr lang="zh-TW" altLang="en-US" dirty="0"/>
                    </a:p>
                  </a:txBody>
                  <a:tcPr>
                    <a:solidFill>
                      <a:srgbClr val="FFFF00"/>
                    </a:solidFill>
                  </a:tcPr>
                </a:tc>
                <a:tc>
                  <a:txBody>
                    <a:bodyPr/>
                    <a:lstStyle/>
                    <a:p>
                      <a:pPr algn="ctr"/>
                      <a:r>
                        <a:rPr lang="zh-TW" altLang="en-US" dirty="0">
                          <a:effectLst/>
                        </a:rPr>
                        <a:t>的</a:t>
                      </a:r>
                      <a:endParaRPr lang="zh-TW" altLang="en-US" dirty="0"/>
                    </a:p>
                  </a:txBody>
                  <a:tcPr/>
                </a:tc>
                <a:tc>
                  <a:txBody>
                    <a:bodyPr/>
                    <a:lstStyle/>
                    <a:p>
                      <a:pPr algn="ctr"/>
                      <a:r>
                        <a:rPr lang="zh-TW" altLang="en-US" dirty="0">
                          <a:effectLst/>
                        </a:rPr>
                        <a:t>畫法</a:t>
                      </a:r>
                      <a:endParaRPr lang="zh-TW" altLang="en-US" dirty="0"/>
                    </a:p>
                  </a:txBody>
                  <a:tcPr>
                    <a:solidFill>
                      <a:srgbClr val="FFFF00"/>
                    </a:solidFill>
                  </a:tcPr>
                </a:tc>
                <a:extLst>
                  <a:ext uri="{0D108BD9-81ED-4DB2-BD59-A6C34878D82A}">
                    <a16:rowId xmlns:a16="http://schemas.microsoft.com/office/drawing/2014/main" val="1397471063"/>
                  </a:ext>
                </a:extLst>
              </a:tr>
            </a:tbl>
          </a:graphicData>
        </a:graphic>
      </p:graphicFrame>
      <p:pic>
        <p:nvPicPr>
          <p:cNvPr id="7" name="圖片 6">
            <a:extLst>
              <a:ext uri="{FF2B5EF4-FFF2-40B4-BE49-F238E27FC236}">
                <a16:creationId xmlns:a16="http://schemas.microsoft.com/office/drawing/2014/main" id="{3B52D609-E89B-4706-A000-9841EEDFE066}"/>
              </a:ext>
            </a:extLst>
          </p:cNvPr>
          <p:cNvPicPr>
            <a:picLocks noChangeAspect="1"/>
          </p:cNvPicPr>
          <p:nvPr/>
        </p:nvPicPr>
        <p:blipFill>
          <a:blip r:embed="rId2"/>
          <a:stretch>
            <a:fillRect/>
          </a:stretch>
        </p:blipFill>
        <p:spPr>
          <a:xfrm>
            <a:off x="1131377" y="2833700"/>
            <a:ext cx="1242355" cy="1242355"/>
          </a:xfrm>
          <a:prstGeom prst="rect">
            <a:avLst/>
          </a:prstGeom>
        </p:spPr>
      </p:pic>
      <p:graphicFrame>
        <p:nvGraphicFramePr>
          <p:cNvPr id="8" name="表格 7">
            <a:extLst>
              <a:ext uri="{FF2B5EF4-FFF2-40B4-BE49-F238E27FC236}">
                <a16:creationId xmlns:a16="http://schemas.microsoft.com/office/drawing/2014/main" id="{5A2CCD9D-BCD0-4E0C-A827-981C4A8F8BC3}"/>
              </a:ext>
            </a:extLst>
          </p:cNvPr>
          <p:cNvGraphicFramePr>
            <a:graphicFrameLocks noGrp="1"/>
          </p:cNvGraphicFramePr>
          <p:nvPr/>
        </p:nvGraphicFramePr>
        <p:xfrm>
          <a:off x="2558942" y="4589352"/>
          <a:ext cx="8128001" cy="36576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pPr algn="ctr"/>
                      <a:r>
                        <a:rPr lang="zh-TW" altLang="en-US" sz="1800" b="0" i="0" u="none" strike="noStrike" kern="1200" dirty="0">
                          <a:solidFill>
                            <a:schemeClr val="tx1"/>
                          </a:solidFill>
                          <a:effectLst/>
                          <a:latin typeface="+mn-lt"/>
                          <a:ea typeface="+mn-ea"/>
                          <a:cs typeface="+mn-cs"/>
                        </a:rPr>
                        <a:t>蓋</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0" i="0" u="none" strike="noStrike" kern="1200" dirty="0">
                          <a:solidFill>
                            <a:schemeClr val="tx1"/>
                          </a:solidFill>
                          <a:effectLst/>
                          <a:latin typeface="+mn-lt"/>
                          <a:ea typeface="+mn-ea"/>
                          <a:cs typeface="+mn-cs"/>
                        </a:rPr>
                        <a:t>一下</a:t>
                      </a:r>
                      <a:endParaRPr lang="zh-TW" altLang="en-US" dirty="0"/>
                    </a:p>
                  </a:txBody>
                  <a:tcPr/>
                </a:tc>
                <a:tc>
                  <a:txBody>
                    <a:bodyPr/>
                    <a:lstStyle/>
                    <a:p>
                      <a:pPr algn="ctr"/>
                      <a:r>
                        <a:rPr lang="zh-TW" altLang="en-US" dirty="0">
                          <a:effectLst/>
                        </a:rPr>
                        <a:t>這樣子</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effectLst/>
                        </a:rPr>
                        <a:t>畫出來</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effectLst/>
                        </a:rPr>
                        <a:t>唇妝</a:t>
                      </a:r>
                      <a:endParaRPr lang="zh-TW" altLang="en-US" dirty="0"/>
                    </a:p>
                  </a:txBody>
                  <a:tcPr>
                    <a:solidFill>
                      <a:srgbClr val="FFFF00"/>
                    </a:solidFill>
                  </a:tcPr>
                </a:tc>
                <a:tc>
                  <a:txBody>
                    <a:bodyPr/>
                    <a:lstStyle/>
                    <a:p>
                      <a:pPr algn="ctr"/>
                      <a:r>
                        <a:rPr lang="zh-TW" altLang="en-US" dirty="0">
                          <a:effectLst/>
                        </a:rPr>
                        <a:t>比較</a:t>
                      </a:r>
                      <a:endParaRPr lang="zh-TW" altLang="en-US" dirty="0"/>
                    </a:p>
                  </a:txBody>
                  <a:tcPr/>
                </a:tc>
                <a:tc>
                  <a:txBody>
                    <a:bodyPr/>
                    <a:lstStyle/>
                    <a:p>
                      <a:pPr algn="ctr"/>
                      <a:r>
                        <a:rPr lang="zh-TW" altLang="en-US" dirty="0">
                          <a:effectLst/>
                        </a:rPr>
                        <a:t>乾淨</a:t>
                      </a:r>
                      <a:endParaRPr lang="zh-TW" altLang="en-US" dirty="0"/>
                    </a:p>
                  </a:txBody>
                  <a:tcPr/>
                </a:tc>
                <a:extLst>
                  <a:ext uri="{0D108BD9-81ED-4DB2-BD59-A6C34878D82A}">
                    <a16:rowId xmlns:a16="http://schemas.microsoft.com/office/drawing/2014/main" val="1397471063"/>
                  </a:ext>
                </a:extLst>
              </a:tr>
            </a:tbl>
          </a:graphicData>
        </a:graphic>
      </p:graphicFrame>
      <p:pic>
        <p:nvPicPr>
          <p:cNvPr id="9" name="圖片 8">
            <a:extLst>
              <a:ext uri="{FF2B5EF4-FFF2-40B4-BE49-F238E27FC236}">
                <a16:creationId xmlns:a16="http://schemas.microsoft.com/office/drawing/2014/main" id="{ABD7732B-DD5D-46B5-B573-3006E4700E2F}"/>
              </a:ext>
            </a:extLst>
          </p:cNvPr>
          <p:cNvPicPr>
            <a:picLocks noChangeAspect="1"/>
          </p:cNvPicPr>
          <p:nvPr/>
        </p:nvPicPr>
        <p:blipFill>
          <a:blip r:embed="rId2"/>
          <a:stretch>
            <a:fillRect/>
          </a:stretch>
        </p:blipFill>
        <p:spPr>
          <a:xfrm>
            <a:off x="1131377" y="4151055"/>
            <a:ext cx="1242355" cy="1242355"/>
          </a:xfrm>
          <a:prstGeom prst="rect">
            <a:avLst/>
          </a:prstGeom>
        </p:spPr>
      </p:pic>
      <p:cxnSp>
        <p:nvCxnSpPr>
          <p:cNvPr id="11" name="直線接點 10">
            <a:extLst>
              <a:ext uri="{FF2B5EF4-FFF2-40B4-BE49-F238E27FC236}">
                <a16:creationId xmlns:a16="http://schemas.microsoft.com/office/drawing/2014/main" id="{DD3E0523-B1A7-48BD-8120-6A41AAC4D75C}"/>
              </a:ext>
            </a:extLst>
          </p:cNvPr>
          <p:cNvCxnSpPr>
            <a:cxnSpLocks/>
          </p:cNvCxnSpPr>
          <p:nvPr/>
        </p:nvCxnSpPr>
        <p:spPr>
          <a:xfrm>
            <a:off x="325464" y="5532895"/>
            <a:ext cx="11654726"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表格 11">
            <a:extLst>
              <a:ext uri="{FF2B5EF4-FFF2-40B4-BE49-F238E27FC236}">
                <a16:creationId xmlns:a16="http://schemas.microsoft.com/office/drawing/2014/main" id="{E1B92756-C013-4989-B1C5-33A9422A6E28}"/>
              </a:ext>
            </a:extLst>
          </p:cNvPr>
          <p:cNvGraphicFramePr>
            <a:graphicFrameLocks noGrp="1"/>
          </p:cNvGraphicFramePr>
          <p:nvPr/>
        </p:nvGraphicFramePr>
        <p:xfrm>
          <a:off x="2760421" y="5973591"/>
          <a:ext cx="8128001" cy="36576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397471063"/>
                  </a:ext>
                </a:extLst>
              </a:tr>
            </a:tbl>
          </a:graphicData>
        </a:graphic>
      </p:graphicFrame>
      <p:sp>
        <p:nvSpPr>
          <p:cNvPr id="14" name="文字方塊 13">
            <a:extLst>
              <a:ext uri="{FF2B5EF4-FFF2-40B4-BE49-F238E27FC236}">
                <a16:creationId xmlns:a16="http://schemas.microsoft.com/office/drawing/2014/main" id="{58787AA6-DBCD-4015-B192-D5A631A069DE}"/>
              </a:ext>
            </a:extLst>
          </p:cNvPr>
          <p:cNvSpPr txBox="1"/>
          <p:nvPr/>
        </p:nvSpPr>
        <p:spPr>
          <a:xfrm>
            <a:off x="184578" y="5890695"/>
            <a:ext cx="3031044" cy="461665"/>
          </a:xfrm>
          <a:prstGeom prst="rect">
            <a:avLst/>
          </a:prstGeom>
          <a:noFill/>
        </p:spPr>
        <p:txBody>
          <a:bodyPr wrap="square" rtlCol="0">
            <a:spAutoFit/>
          </a:bodyPr>
          <a:lstStyle/>
          <a:p>
            <a:r>
              <a:rPr lang="en-US" altLang="zh-TW" sz="2400" dirty="0">
                <a:solidFill>
                  <a:srgbClr val="FF0000"/>
                </a:solidFill>
                <a:latin typeface="Calibri Light" panose="020F0302020204030204" pitchFamily="34" charset="0"/>
                <a:ea typeface="微軟正黑體" panose="020B0604030504040204" pitchFamily="34" charset="-120"/>
              </a:rPr>
              <a:t>Extract Keywords</a:t>
            </a:r>
            <a:endParaRPr lang="zh-TW" altLang="en-US" sz="2400" dirty="0">
              <a:latin typeface="Calibri Light" panose="020F0302020204030204" pitchFamily="34" charset="0"/>
              <a:ea typeface="微軟正黑體" panose="020B0604030504040204" pitchFamily="34" charset="-120"/>
            </a:endParaRPr>
          </a:p>
        </p:txBody>
      </p:sp>
      <p:graphicFrame>
        <p:nvGraphicFramePr>
          <p:cNvPr id="3" name="資料庫圖表 2">
            <a:extLst>
              <a:ext uri="{FF2B5EF4-FFF2-40B4-BE49-F238E27FC236}">
                <a16:creationId xmlns:a16="http://schemas.microsoft.com/office/drawing/2014/main" id="{F859C2BD-F0D4-8311-60AF-4E331A57EBBC}"/>
              </a:ext>
            </a:extLst>
          </p:cNvPr>
          <p:cNvGraphicFramePr/>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819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圓角 6">
            <a:extLst>
              <a:ext uri="{FF2B5EF4-FFF2-40B4-BE49-F238E27FC236}">
                <a16:creationId xmlns:a16="http://schemas.microsoft.com/office/drawing/2014/main" id="{C9104601-633C-4128-ACED-CC4054888494}"/>
              </a:ext>
            </a:extLst>
          </p:cNvPr>
          <p:cNvSpPr/>
          <p:nvPr/>
        </p:nvSpPr>
        <p:spPr>
          <a:xfrm>
            <a:off x="3722914" y="1090968"/>
            <a:ext cx="7803672" cy="516093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4" descr="停用詞_百度百科">
            <a:extLst>
              <a:ext uri="{FF2B5EF4-FFF2-40B4-BE49-F238E27FC236}">
                <a16:creationId xmlns:a16="http://schemas.microsoft.com/office/drawing/2014/main" id="{AACF4126-0571-4A3B-A5A0-7C502C0B8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8694" y="4047865"/>
            <a:ext cx="2358105" cy="185552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2F793EF-ECB0-4407-97C8-DF4DE1E2B1DC}"/>
              </a:ext>
            </a:extLst>
          </p:cNvPr>
          <p:cNvSpPr/>
          <p:nvPr/>
        </p:nvSpPr>
        <p:spPr>
          <a:xfrm>
            <a:off x="776759" y="359901"/>
            <a:ext cx="6340197"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4000" kern="0" dirty="0">
                <a:ea typeface="Taipei Sans TC Beta"/>
                <a:cs typeface="Arial"/>
                <a:sym typeface="Arial"/>
              </a:rPr>
              <a:t>文稿清理與斷詞、詞彙處理</a:t>
            </a:r>
            <a:endParaRPr kumimoji="0" lang="zh-TW" altLang="en-US" sz="4000" b="0" i="0" u="none" strike="noStrike" kern="0" cap="none" spc="0" normalizeH="0" baseline="0" noProof="0" dirty="0">
              <a:ln>
                <a:noFill/>
              </a:ln>
              <a:effectLst/>
              <a:uLnTx/>
              <a:uFillTx/>
            </a:endParaRPr>
          </a:p>
        </p:txBody>
      </p:sp>
      <p:pic>
        <p:nvPicPr>
          <p:cNvPr id="4098" name="Picture 2" descr="CKIP Lab 中文詞知識庫小組">
            <a:extLst>
              <a:ext uri="{FF2B5EF4-FFF2-40B4-BE49-F238E27FC236}">
                <a16:creationId xmlns:a16="http://schemas.microsoft.com/office/drawing/2014/main" id="{4F62CA4C-82E5-4821-B9AB-4E0D77C32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764" y="1813424"/>
            <a:ext cx="1601393" cy="16013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KIP Lab 中文詞知識庫小組| 中文斷詞">
            <a:extLst>
              <a:ext uri="{FF2B5EF4-FFF2-40B4-BE49-F238E27FC236}">
                <a16:creationId xmlns:a16="http://schemas.microsoft.com/office/drawing/2014/main" id="{1473ADD9-FB10-444D-BD45-6E1D16BB16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28" r="20052"/>
          <a:stretch/>
        </p:blipFill>
        <p:spPr bwMode="auto">
          <a:xfrm>
            <a:off x="6634368" y="2115706"/>
            <a:ext cx="1601393" cy="1627598"/>
          </a:xfrm>
          <a:prstGeom prst="rect">
            <a:avLst/>
          </a:prstGeom>
          <a:noFill/>
          <a:extLst>
            <a:ext uri="{909E8E84-426E-40DD-AFC4-6F175D3DCCD1}">
              <a14:hiddenFill xmlns:a14="http://schemas.microsoft.com/office/drawing/2010/main">
                <a:solidFill>
                  <a:srgbClr val="FFFFFF"/>
                </a:solidFill>
              </a14:hiddenFill>
            </a:ext>
          </a:extLst>
        </p:spPr>
      </p:pic>
      <p:sp>
        <p:nvSpPr>
          <p:cNvPr id="25" name="箭號: 有線條的向右箭號 24">
            <a:extLst>
              <a:ext uri="{FF2B5EF4-FFF2-40B4-BE49-F238E27FC236}">
                <a16:creationId xmlns:a16="http://schemas.microsoft.com/office/drawing/2014/main" id="{4A7E26F9-1672-4946-B58E-FAF0E80B0C99}"/>
              </a:ext>
            </a:extLst>
          </p:cNvPr>
          <p:cNvSpPr/>
          <p:nvPr/>
        </p:nvSpPr>
        <p:spPr>
          <a:xfrm>
            <a:off x="5973340" y="2494073"/>
            <a:ext cx="682170" cy="523221"/>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箭號: 有線條的向右箭號 29">
            <a:extLst>
              <a:ext uri="{FF2B5EF4-FFF2-40B4-BE49-F238E27FC236}">
                <a16:creationId xmlns:a16="http://schemas.microsoft.com/office/drawing/2014/main" id="{0FB1FE91-CCDA-4DA3-AB11-C6AA335C6D2A}"/>
              </a:ext>
            </a:extLst>
          </p:cNvPr>
          <p:cNvSpPr/>
          <p:nvPr/>
        </p:nvSpPr>
        <p:spPr>
          <a:xfrm rot="6882598">
            <a:off x="8099948" y="3932721"/>
            <a:ext cx="682170" cy="523221"/>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1" name="圖片 30">
            <a:extLst>
              <a:ext uri="{FF2B5EF4-FFF2-40B4-BE49-F238E27FC236}">
                <a16:creationId xmlns:a16="http://schemas.microsoft.com/office/drawing/2014/main" id="{DC22365A-975B-475A-BAC4-CB970F60D575}"/>
              </a:ext>
            </a:extLst>
          </p:cNvPr>
          <p:cNvPicPr>
            <a:picLocks noChangeAspect="1"/>
          </p:cNvPicPr>
          <p:nvPr/>
        </p:nvPicPr>
        <p:blipFill>
          <a:blip r:embed="rId5"/>
          <a:stretch>
            <a:fillRect/>
          </a:stretch>
        </p:blipFill>
        <p:spPr>
          <a:xfrm>
            <a:off x="8763892" y="2201988"/>
            <a:ext cx="2504581" cy="632050"/>
          </a:xfrm>
          <a:prstGeom prst="rect">
            <a:avLst/>
          </a:prstGeom>
        </p:spPr>
      </p:pic>
      <p:sp>
        <p:nvSpPr>
          <p:cNvPr id="16" name="文字方塊 15">
            <a:extLst>
              <a:ext uri="{FF2B5EF4-FFF2-40B4-BE49-F238E27FC236}">
                <a16:creationId xmlns:a16="http://schemas.microsoft.com/office/drawing/2014/main" id="{E8689931-7B62-444D-A82E-7ADFF965DDCA}"/>
              </a:ext>
            </a:extLst>
          </p:cNvPr>
          <p:cNvSpPr txBox="1"/>
          <p:nvPr/>
        </p:nvSpPr>
        <p:spPr>
          <a:xfrm>
            <a:off x="4258164" y="3515832"/>
            <a:ext cx="3025486" cy="830997"/>
          </a:xfrm>
          <a:prstGeom prst="rect">
            <a:avLst/>
          </a:prstGeom>
          <a:noFill/>
        </p:spPr>
        <p:txBody>
          <a:bodyPr wrap="square" rtlCol="0">
            <a:spAutoFit/>
          </a:bodyPr>
          <a:lstStyle/>
          <a:p>
            <a:r>
              <a:rPr lang="zh-TW" altLang="en-US" sz="2400" dirty="0">
                <a:latin typeface="Calibri Light" panose="020F0302020204030204" pitchFamily="34" charset="0"/>
                <a:ea typeface="微軟正黑體" panose="020B0604030504040204" pitchFamily="34" charset="-120"/>
              </a:rPr>
              <a:t>使用</a:t>
            </a:r>
            <a:r>
              <a:rPr lang="en-US" altLang="zh-TW" sz="2400" dirty="0" err="1">
                <a:latin typeface="Calibri Light" panose="020F0302020204030204" pitchFamily="34" charset="0"/>
                <a:ea typeface="微軟正黑體" panose="020B0604030504040204" pitchFamily="34" charset="-120"/>
              </a:rPr>
              <a:t>CKIPtagger</a:t>
            </a:r>
            <a:r>
              <a:rPr lang="zh-TW" altLang="en-US" sz="2400" dirty="0">
                <a:latin typeface="Calibri Light" panose="020F0302020204030204" pitchFamily="34" charset="0"/>
                <a:ea typeface="微軟正黑體" panose="020B0604030504040204" pitchFamily="34" charset="-120"/>
              </a:rPr>
              <a:t>斷詞</a:t>
            </a:r>
          </a:p>
          <a:p>
            <a:endParaRPr lang="zh-TW" altLang="en-US" sz="2400" dirty="0">
              <a:latin typeface="Calibri Light" panose="020F0302020204030204" pitchFamily="34" charset="0"/>
              <a:ea typeface="微軟正黑體" panose="020B0604030504040204" pitchFamily="34" charset="-120"/>
            </a:endParaRPr>
          </a:p>
        </p:txBody>
      </p:sp>
      <p:sp>
        <p:nvSpPr>
          <p:cNvPr id="17" name="箭號: 有線條的向右箭號 16">
            <a:extLst>
              <a:ext uri="{FF2B5EF4-FFF2-40B4-BE49-F238E27FC236}">
                <a16:creationId xmlns:a16="http://schemas.microsoft.com/office/drawing/2014/main" id="{1F725F9A-A8F6-42E3-BA29-4607C8F2ED16}"/>
              </a:ext>
            </a:extLst>
          </p:cNvPr>
          <p:cNvSpPr/>
          <p:nvPr/>
        </p:nvSpPr>
        <p:spPr>
          <a:xfrm>
            <a:off x="7952421" y="2313629"/>
            <a:ext cx="682170" cy="523221"/>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666CEDE3-A8AC-4B1D-A556-C5F434D85F40}"/>
              </a:ext>
            </a:extLst>
          </p:cNvPr>
          <p:cNvSpPr txBox="1"/>
          <p:nvPr/>
        </p:nvSpPr>
        <p:spPr>
          <a:xfrm>
            <a:off x="5065971" y="5434310"/>
            <a:ext cx="4302477" cy="461665"/>
          </a:xfrm>
          <a:prstGeom prst="rect">
            <a:avLst/>
          </a:prstGeom>
          <a:noFill/>
        </p:spPr>
        <p:txBody>
          <a:bodyPr wrap="square" rtlCol="0">
            <a:spAutoFit/>
          </a:bodyPr>
          <a:lstStyle/>
          <a:p>
            <a:r>
              <a:rPr lang="zh-TW" altLang="en-US" sz="2400" dirty="0">
                <a:latin typeface="Calibri Light" panose="020F0302020204030204" pitchFamily="34" charset="0"/>
                <a:ea typeface="微軟正黑體" panose="020B0604030504040204" pitchFamily="34" charset="-120"/>
              </a:rPr>
              <a:t>中文停用詞庫，刪除贅字</a:t>
            </a:r>
          </a:p>
        </p:txBody>
      </p:sp>
      <p:sp>
        <p:nvSpPr>
          <p:cNvPr id="20" name="文字方塊 19">
            <a:extLst>
              <a:ext uri="{FF2B5EF4-FFF2-40B4-BE49-F238E27FC236}">
                <a16:creationId xmlns:a16="http://schemas.microsoft.com/office/drawing/2014/main" id="{AE4B67DA-1C2D-4747-9ED2-2532CC5A475E}"/>
              </a:ext>
            </a:extLst>
          </p:cNvPr>
          <p:cNvSpPr txBox="1"/>
          <p:nvPr/>
        </p:nvSpPr>
        <p:spPr>
          <a:xfrm>
            <a:off x="8610570" y="3042875"/>
            <a:ext cx="2404129" cy="923330"/>
          </a:xfrm>
          <a:prstGeom prst="rect">
            <a:avLst/>
          </a:prstGeom>
          <a:noFill/>
        </p:spPr>
        <p:txBody>
          <a:bodyPr wrap="square" rtlCol="0">
            <a:spAutoFit/>
          </a:bodyPr>
          <a:lstStyle/>
          <a:p>
            <a:r>
              <a:rPr lang="en-US" altLang="zh-TW" dirty="0"/>
              <a:t>Term </a:t>
            </a:r>
            <a:r>
              <a:rPr lang="zh-TW" altLang="en-US" dirty="0"/>
              <a:t>出現在總文本的比率若超過 </a:t>
            </a:r>
            <a:r>
              <a:rPr lang="en-US" altLang="zh-TW" dirty="0"/>
              <a:t>&gt; 100% or &lt; 50% </a:t>
            </a:r>
            <a:r>
              <a:rPr lang="zh-TW" altLang="en-US" dirty="0"/>
              <a:t>就剔除</a:t>
            </a:r>
            <a:r>
              <a:rPr lang="en-US" altLang="zh-TW" dirty="0"/>
              <a:t>(</a:t>
            </a:r>
            <a:r>
              <a:rPr lang="zh-TW" altLang="en-US" dirty="0"/>
              <a:t>省人力</a:t>
            </a:r>
            <a:r>
              <a:rPr lang="en-US" altLang="zh-TW" dirty="0"/>
              <a:t>)</a:t>
            </a:r>
            <a:endParaRPr lang="zh-TW" altLang="en-US" dirty="0"/>
          </a:p>
        </p:txBody>
      </p:sp>
      <p:sp>
        <p:nvSpPr>
          <p:cNvPr id="26" name="文字方塊 25">
            <a:extLst>
              <a:ext uri="{FF2B5EF4-FFF2-40B4-BE49-F238E27FC236}">
                <a16:creationId xmlns:a16="http://schemas.microsoft.com/office/drawing/2014/main" id="{58330308-4A90-43C7-96F0-A67D099C55F0}"/>
              </a:ext>
            </a:extLst>
          </p:cNvPr>
          <p:cNvSpPr txBox="1"/>
          <p:nvPr/>
        </p:nvSpPr>
        <p:spPr>
          <a:xfrm>
            <a:off x="711520" y="5689218"/>
            <a:ext cx="3031044" cy="461665"/>
          </a:xfrm>
          <a:prstGeom prst="rect">
            <a:avLst/>
          </a:prstGeom>
          <a:noFill/>
        </p:spPr>
        <p:txBody>
          <a:bodyPr wrap="square" rtlCol="0">
            <a:spAutoFit/>
          </a:bodyPr>
          <a:lstStyle/>
          <a:p>
            <a:r>
              <a:rPr lang="en-US" altLang="zh-TW" sz="2400" dirty="0">
                <a:solidFill>
                  <a:srgbClr val="FF0000"/>
                </a:solidFill>
                <a:latin typeface="Calibri Light" panose="020F0302020204030204" pitchFamily="34" charset="0"/>
                <a:ea typeface="微軟正黑體" panose="020B0604030504040204" pitchFamily="34" charset="-120"/>
              </a:rPr>
              <a:t>Extract Keywords</a:t>
            </a:r>
            <a:endParaRPr lang="zh-TW" altLang="en-US" sz="2400" dirty="0">
              <a:latin typeface="Calibri Light" panose="020F0302020204030204" pitchFamily="34" charset="0"/>
              <a:ea typeface="微軟正黑體" panose="020B0604030504040204" pitchFamily="34" charset="-120"/>
            </a:endParaRPr>
          </a:p>
        </p:txBody>
      </p:sp>
      <p:sp>
        <p:nvSpPr>
          <p:cNvPr id="27" name="文字方塊 26">
            <a:extLst>
              <a:ext uri="{FF2B5EF4-FFF2-40B4-BE49-F238E27FC236}">
                <a16:creationId xmlns:a16="http://schemas.microsoft.com/office/drawing/2014/main" id="{51125FF8-110A-4772-89AB-BFE6379711B4}"/>
              </a:ext>
            </a:extLst>
          </p:cNvPr>
          <p:cNvSpPr txBox="1"/>
          <p:nvPr/>
        </p:nvSpPr>
        <p:spPr>
          <a:xfrm>
            <a:off x="5397474" y="4839901"/>
            <a:ext cx="1728277" cy="584775"/>
          </a:xfrm>
          <a:prstGeom prst="rect">
            <a:avLst/>
          </a:prstGeom>
          <a:noFill/>
        </p:spPr>
        <p:txBody>
          <a:bodyPr wrap="square" rtlCol="0">
            <a:spAutoFit/>
          </a:bodyPr>
          <a:lstStyle/>
          <a:p>
            <a:r>
              <a:rPr lang="zh-TW" altLang="en-US" sz="3200" dirty="0">
                <a:latin typeface="Calibri Light" panose="020F0302020204030204" pitchFamily="34" charset="0"/>
                <a:ea typeface="微軟正黑體" panose="020B0604030504040204" pitchFamily="34" charset="-120"/>
              </a:rPr>
              <a:t>套用</a:t>
            </a:r>
          </a:p>
        </p:txBody>
      </p:sp>
      <p:pic>
        <p:nvPicPr>
          <p:cNvPr id="28" name="圖片 27">
            <a:extLst>
              <a:ext uri="{FF2B5EF4-FFF2-40B4-BE49-F238E27FC236}">
                <a16:creationId xmlns:a16="http://schemas.microsoft.com/office/drawing/2014/main" id="{09B33D0F-518F-41F4-82B5-D61EFE165C99}"/>
              </a:ext>
            </a:extLst>
          </p:cNvPr>
          <p:cNvPicPr>
            <a:picLocks noChangeAspect="1"/>
          </p:cNvPicPr>
          <p:nvPr/>
        </p:nvPicPr>
        <p:blipFill>
          <a:blip r:embed="rId6"/>
          <a:stretch>
            <a:fillRect/>
          </a:stretch>
        </p:blipFill>
        <p:spPr>
          <a:xfrm>
            <a:off x="821411" y="1531842"/>
            <a:ext cx="1796512" cy="1796512"/>
          </a:xfrm>
          <a:prstGeom prst="rect">
            <a:avLst/>
          </a:prstGeom>
        </p:spPr>
      </p:pic>
      <p:sp>
        <p:nvSpPr>
          <p:cNvPr id="29" name="箭號: 有線條的向右箭號 28">
            <a:extLst>
              <a:ext uri="{FF2B5EF4-FFF2-40B4-BE49-F238E27FC236}">
                <a16:creationId xmlns:a16="http://schemas.microsoft.com/office/drawing/2014/main" id="{DCF5464F-F47A-4638-9EB0-098FF2A59697}"/>
              </a:ext>
            </a:extLst>
          </p:cNvPr>
          <p:cNvSpPr/>
          <p:nvPr/>
        </p:nvSpPr>
        <p:spPr>
          <a:xfrm>
            <a:off x="2727001" y="1877785"/>
            <a:ext cx="1110214" cy="96338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 name="圖片 7">
            <a:extLst>
              <a:ext uri="{FF2B5EF4-FFF2-40B4-BE49-F238E27FC236}">
                <a16:creationId xmlns:a16="http://schemas.microsoft.com/office/drawing/2014/main" id="{BD31A3C9-7645-4653-B5B1-B79513ED8C9D}"/>
              </a:ext>
            </a:extLst>
          </p:cNvPr>
          <p:cNvPicPr>
            <a:picLocks noChangeAspect="1"/>
          </p:cNvPicPr>
          <p:nvPr/>
        </p:nvPicPr>
        <p:blipFill>
          <a:blip r:embed="rId7"/>
          <a:stretch>
            <a:fillRect/>
          </a:stretch>
        </p:blipFill>
        <p:spPr>
          <a:xfrm>
            <a:off x="342900" y="3862388"/>
            <a:ext cx="2952750" cy="1721984"/>
          </a:xfrm>
          <a:prstGeom prst="rect">
            <a:avLst/>
          </a:prstGeom>
        </p:spPr>
      </p:pic>
      <p:sp>
        <p:nvSpPr>
          <p:cNvPr id="22" name="箭號: 有線條的向右箭號 21">
            <a:extLst>
              <a:ext uri="{FF2B5EF4-FFF2-40B4-BE49-F238E27FC236}">
                <a16:creationId xmlns:a16="http://schemas.microsoft.com/office/drawing/2014/main" id="{F74E325D-E5DA-4B9C-AE45-67651268F221}"/>
              </a:ext>
            </a:extLst>
          </p:cNvPr>
          <p:cNvSpPr/>
          <p:nvPr/>
        </p:nvSpPr>
        <p:spPr>
          <a:xfrm rot="10800000">
            <a:off x="3347762" y="4320201"/>
            <a:ext cx="979309" cy="904942"/>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1409261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圓角 6">
            <a:extLst>
              <a:ext uri="{FF2B5EF4-FFF2-40B4-BE49-F238E27FC236}">
                <a16:creationId xmlns:a16="http://schemas.microsoft.com/office/drawing/2014/main" id="{C9104601-633C-4128-ACED-CC4054888494}"/>
              </a:ext>
            </a:extLst>
          </p:cNvPr>
          <p:cNvSpPr/>
          <p:nvPr/>
        </p:nvSpPr>
        <p:spPr>
          <a:xfrm>
            <a:off x="3722914" y="1090968"/>
            <a:ext cx="8469086" cy="324855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4" descr="停用詞_百度百科">
            <a:extLst>
              <a:ext uri="{FF2B5EF4-FFF2-40B4-BE49-F238E27FC236}">
                <a16:creationId xmlns:a16="http://schemas.microsoft.com/office/drawing/2014/main" id="{AACF4126-0571-4A3B-A5A0-7C502C0B8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8423" y="1692123"/>
            <a:ext cx="2358105" cy="185552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2F793EF-ECB0-4407-97C8-DF4DE1E2B1DC}"/>
              </a:ext>
            </a:extLst>
          </p:cNvPr>
          <p:cNvSpPr/>
          <p:nvPr/>
        </p:nvSpPr>
        <p:spPr>
          <a:xfrm>
            <a:off x="776759" y="359901"/>
            <a:ext cx="6340197"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4000" kern="0" dirty="0">
                <a:ea typeface="Taipei Sans TC Beta"/>
                <a:cs typeface="Arial"/>
                <a:sym typeface="Arial"/>
              </a:rPr>
              <a:t>文稿清理與斷詞、詞彙處理</a:t>
            </a:r>
            <a:endParaRPr kumimoji="0" lang="zh-TW" altLang="en-US" sz="4000" b="0" i="0" u="none" strike="noStrike" kern="0" cap="none" spc="0" normalizeH="0" baseline="0" noProof="0" dirty="0">
              <a:ln>
                <a:noFill/>
              </a:ln>
              <a:effectLst/>
              <a:uLnTx/>
              <a:uFillTx/>
            </a:endParaRPr>
          </a:p>
        </p:txBody>
      </p:sp>
      <p:pic>
        <p:nvPicPr>
          <p:cNvPr id="4098" name="Picture 2" descr="CKIP Lab 中文詞知識庫小組">
            <a:extLst>
              <a:ext uri="{FF2B5EF4-FFF2-40B4-BE49-F238E27FC236}">
                <a16:creationId xmlns:a16="http://schemas.microsoft.com/office/drawing/2014/main" id="{4F62CA4C-82E5-4821-B9AB-4E0D77C32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764" y="1813424"/>
            <a:ext cx="1601393" cy="16013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KIP Lab 中文詞知識庫小組| 中文斷詞">
            <a:extLst>
              <a:ext uri="{FF2B5EF4-FFF2-40B4-BE49-F238E27FC236}">
                <a16:creationId xmlns:a16="http://schemas.microsoft.com/office/drawing/2014/main" id="{1473ADD9-FB10-444D-BD45-6E1D16BB16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28" r="20052"/>
          <a:stretch/>
        </p:blipFill>
        <p:spPr bwMode="auto">
          <a:xfrm>
            <a:off x="6634368" y="2115706"/>
            <a:ext cx="1601393" cy="1627598"/>
          </a:xfrm>
          <a:prstGeom prst="rect">
            <a:avLst/>
          </a:prstGeom>
          <a:noFill/>
          <a:extLst>
            <a:ext uri="{909E8E84-426E-40DD-AFC4-6F175D3DCCD1}">
              <a14:hiddenFill xmlns:a14="http://schemas.microsoft.com/office/drawing/2010/main">
                <a:solidFill>
                  <a:srgbClr val="FFFFFF"/>
                </a:solidFill>
              </a14:hiddenFill>
            </a:ext>
          </a:extLst>
        </p:spPr>
      </p:pic>
      <p:sp>
        <p:nvSpPr>
          <p:cNvPr id="25" name="箭號: 有線條的向右箭號 24">
            <a:extLst>
              <a:ext uri="{FF2B5EF4-FFF2-40B4-BE49-F238E27FC236}">
                <a16:creationId xmlns:a16="http://schemas.microsoft.com/office/drawing/2014/main" id="{4A7E26F9-1672-4946-B58E-FAF0E80B0C99}"/>
              </a:ext>
            </a:extLst>
          </p:cNvPr>
          <p:cNvSpPr/>
          <p:nvPr/>
        </p:nvSpPr>
        <p:spPr>
          <a:xfrm>
            <a:off x="5973340" y="2494073"/>
            <a:ext cx="682170" cy="523221"/>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E8689931-7B62-444D-A82E-7ADFF965DDCA}"/>
              </a:ext>
            </a:extLst>
          </p:cNvPr>
          <p:cNvSpPr txBox="1"/>
          <p:nvPr/>
        </p:nvSpPr>
        <p:spPr>
          <a:xfrm>
            <a:off x="4258164" y="3515832"/>
            <a:ext cx="3025486" cy="830997"/>
          </a:xfrm>
          <a:prstGeom prst="rect">
            <a:avLst/>
          </a:prstGeom>
          <a:noFill/>
        </p:spPr>
        <p:txBody>
          <a:bodyPr wrap="square" rtlCol="0">
            <a:spAutoFit/>
          </a:bodyPr>
          <a:lstStyle/>
          <a:p>
            <a:r>
              <a:rPr lang="zh-TW" altLang="en-US" sz="2400" dirty="0">
                <a:latin typeface="Calibri Light" panose="020F0302020204030204" pitchFamily="34" charset="0"/>
                <a:ea typeface="微軟正黑體" panose="020B0604030504040204" pitchFamily="34" charset="-120"/>
              </a:rPr>
              <a:t>使用</a:t>
            </a:r>
            <a:r>
              <a:rPr lang="en-US" altLang="zh-TW" sz="2400" dirty="0" err="1">
                <a:latin typeface="Calibri Light" panose="020F0302020204030204" pitchFamily="34" charset="0"/>
                <a:ea typeface="微軟正黑體" panose="020B0604030504040204" pitchFamily="34" charset="-120"/>
              </a:rPr>
              <a:t>CKIPtagger</a:t>
            </a:r>
            <a:r>
              <a:rPr lang="zh-TW" altLang="en-US" sz="2400" dirty="0">
                <a:latin typeface="Calibri Light" panose="020F0302020204030204" pitchFamily="34" charset="0"/>
                <a:ea typeface="微軟正黑體" panose="020B0604030504040204" pitchFamily="34" charset="-120"/>
              </a:rPr>
              <a:t>斷詞</a:t>
            </a:r>
          </a:p>
          <a:p>
            <a:endParaRPr lang="zh-TW" altLang="en-US" sz="2400" dirty="0">
              <a:latin typeface="Calibri Light" panose="020F0302020204030204" pitchFamily="34" charset="0"/>
              <a:ea typeface="微軟正黑體" panose="020B0604030504040204" pitchFamily="34" charset="-120"/>
            </a:endParaRPr>
          </a:p>
        </p:txBody>
      </p:sp>
      <p:sp>
        <p:nvSpPr>
          <p:cNvPr id="17" name="箭號: 有線條的向右箭號 16">
            <a:extLst>
              <a:ext uri="{FF2B5EF4-FFF2-40B4-BE49-F238E27FC236}">
                <a16:creationId xmlns:a16="http://schemas.microsoft.com/office/drawing/2014/main" id="{1F725F9A-A8F6-42E3-BA29-4607C8F2ED16}"/>
              </a:ext>
            </a:extLst>
          </p:cNvPr>
          <p:cNvSpPr/>
          <p:nvPr/>
        </p:nvSpPr>
        <p:spPr>
          <a:xfrm>
            <a:off x="7952421" y="2313629"/>
            <a:ext cx="682170" cy="523221"/>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666CEDE3-A8AC-4B1D-A556-C5F434D85F40}"/>
              </a:ext>
            </a:extLst>
          </p:cNvPr>
          <p:cNvSpPr txBox="1"/>
          <p:nvPr/>
        </p:nvSpPr>
        <p:spPr>
          <a:xfrm>
            <a:off x="8475598" y="3652005"/>
            <a:ext cx="4302477" cy="461665"/>
          </a:xfrm>
          <a:prstGeom prst="rect">
            <a:avLst/>
          </a:prstGeom>
          <a:noFill/>
        </p:spPr>
        <p:txBody>
          <a:bodyPr wrap="square" rtlCol="0">
            <a:spAutoFit/>
          </a:bodyPr>
          <a:lstStyle/>
          <a:p>
            <a:r>
              <a:rPr lang="zh-TW" altLang="en-US" sz="2400" dirty="0">
                <a:latin typeface="Calibri Light" panose="020F0302020204030204" pitchFamily="34" charset="0"/>
                <a:ea typeface="微軟正黑體" panose="020B0604030504040204" pitchFamily="34" charset="-120"/>
              </a:rPr>
              <a:t>中文停用詞庫，刪除贅字</a:t>
            </a:r>
          </a:p>
        </p:txBody>
      </p:sp>
      <p:sp>
        <p:nvSpPr>
          <p:cNvPr id="27" name="文字方塊 26">
            <a:extLst>
              <a:ext uri="{FF2B5EF4-FFF2-40B4-BE49-F238E27FC236}">
                <a16:creationId xmlns:a16="http://schemas.microsoft.com/office/drawing/2014/main" id="{51125FF8-110A-4772-89AB-BFE6379711B4}"/>
              </a:ext>
            </a:extLst>
          </p:cNvPr>
          <p:cNvSpPr txBox="1"/>
          <p:nvPr/>
        </p:nvSpPr>
        <p:spPr>
          <a:xfrm>
            <a:off x="8605624" y="3104091"/>
            <a:ext cx="1728277" cy="584775"/>
          </a:xfrm>
          <a:prstGeom prst="rect">
            <a:avLst/>
          </a:prstGeom>
          <a:noFill/>
        </p:spPr>
        <p:txBody>
          <a:bodyPr wrap="square" rtlCol="0">
            <a:spAutoFit/>
          </a:bodyPr>
          <a:lstStyle/>
          <a:p>
            <a:r>
              <a:rPr lang="zh-TW" altLang="en-US" sz="3200" dirty="0">
                <a:latin typeface="Calibri Light" panose="020F0302020204030204" pitchFamily="34" charset="0"/>
                <a:ea typeface="微軟正黑體" panose="020B0604030504040204" pitchFamily="34" charset="-120"/>
              </a:rPr>
              <a:t>套用</a:t>
            </a:r>
          </a:p>
        </p:txBody>
      </p:sp>
      <p:pic>
        <p:nvPicPr>
          <p:cNvPr id="28" name="圖片 27">
            <a:extLst>
              <a:ext uri="{FF2B5EF4-FFF2-40B4-BE49-F238E27FC236}">
                <a16:creationId xmlns:a16="http://schemas.microsoft.com/office/drawing/2014/main" id="{09B33D0F-518F-41F4-82B5-D61EFE165C99}"/>
              </a:ext>
            </a:extLst>
          </p:cNvPr>
          <p:cNvPicPr>
            <a:picLocks noChangeAspect="1"/>
          </p:cNvPicPr>
          <p:nvPr/>
        </p:nvPicPr>
        <p:blipFill>
          <a:blip r:embed="rId5"/>
          <a:stretch>
            <a:fillRect/>
          </a:stretch>
        </p:blipFill>
        <p:spPr>
          <a:xfrm>
            <a:off x="821411" y="1531842"/>
            <a:ext cx="1796512" cy="1796512"/>
          </a:xfrm>
          <a:prstGeom prst="rect">
            <a:avLst/>
          </a:prstGeom>
        </p:spPr>
      </p:pic>
      <p:sp>
        <p:nvSpPr>
          <p:cNvPr id="29" name="箭號: 有線條的向右箭號 28">
            <a:extLst>
              <a:ext uri="{FF2B5EF4-FFF2-40B4-BE49-F238E27FC236}">
                <a16:creationId xmlns:a16="http://schemas.microsoft.com/office/drawing/2014/main" id="{DCF5464F-F47A-4638-9EB0-098FF2A59697}"/>
              </a:ext>
            </a:extLst>
          </p:cNvPr>
          <p:cNvSpPr/>
          <p:nvPr/>
        </p:nvSpPr>
        <p:spPr>
          <a:xfrm>
            <a:off x="2727001" y="1877785"/>
            <a:ext cx="1110214" cy="96338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箭號: 有線條的向右箭號 21">
            <a:extLst>
              <a:ext uri="{FF2B5EF4-FFF2-40B4-BE49-F238E27FC236}">
                <a16:creationId xmlns:a16="http://schemas.microsoft.com/office/drawing/2014/main" id="{F74E325D-E5DA-4B9C-AE45-67651268F221}"/>
              </a:ext>
            </a:extLst>
          </p:cNvPr>
          <p:cNvSpPr/>
          <p:nvPr/>
        </p:nvSpPr>
        <p:spPr>
          <a:xfrm rot="5400000">
            <a:off x="6416426" y="4149721"/>
            <a:ext cx="979309" cy="904942"/>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2" name="表格 1">
            <a:extLst>
              <a:ext uri="{FF2B5EF4-FFF2-40B4-BE49-F238E27FC236}">
                <a16:creationId xmlns:a16="http://schemas.microsoft.com/office/drawing/2014/main" id="{B2CD29FE-D5C0-4EF4-B14F-7DA79E696962}"/>
              </a:ext>
            </a:extLst>
          </p:cNvPr>
          <p:cNvGraphicFramePr>
            <a:graphicFrameLocks noGrp="1"/>
          </p:cNvGraphicFramePr>
          <p:nvPr>
            <p:extLst>
              <p:ext uri="{D42A27DB-BD31-4B8C-83A1-F6EECF244321}">
                <p14:modId xmlns:p14="http://schemas.microsoft.com/office/powerpoint/2010/main" val="1153043926"/>
              </p:ext>
            </p:extLst>
          </p:nvPr>
        </p:nvGraphicFramePr>
        <p:xfrm>
          <a:off x="3411349" y="5338161"/>
          <a:ext cx="8128001" cy="37084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370840">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397471063"/>
                  </a:ext>
                </a:extLst>
              </a:tr>
            </a:tbl>
          </a:graphicData>
        </a:graphic>
      </p:graphicFrame>
    </p:spTree>
    <p:extLst>
      <p:ext uri="{BB962C8B-B14F-4D97-AF65-F5344CB8AC3E}">
        <p14:creationId xmlns:p14="http://schemas.microsoft.com/office/powerpoint/2010/main" val="41818276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D29D80-F114-4DF5-AC32-2BEAFF94A6C0}"/>
              </a:ext>
            </a:extLst>
          </p:cNvPr>
          <p:cNvSpPr>
            <a:spLocks noGrp="1"/>
          </p:cNvSpPr>
          <p:nvPr>
            <p:ph type="title"/>
          </p:nvPr>
        </p:nvSpPr>
        <p:spPr/>
        <p:txBody>
          <a:bodyPr/>
          <a:lstStyle/>
          <a:p>
            <a:endParaRPr lang="zh-TW" altLang="en-US"/>
          </a:p>
        </p:txBody>
      </p:sp>
      <p:graphicFrame>
        <p:nvGraphicFramePr>
          <p:cNvPr id="4" name="表格 3">
            <a:extLst>
              <a:ext uri="{FF2B5EF4-FFF2-40B4-BE49-F238E27FC236}">
                <a16:creationId xmlns:a16="http://schemas.microsoft.com/office/drawing/2014/main" id="{A42F4611-62D1-427B-844B-0FD1F3CD08A4}"/>
              </a:ext>
            </a:extLst>
          </p:cNvPr>
          <p:cNvGraphicFramePr>
            <a:graphicFrameLocks noGrp="1"/>
          </p:cNvGraphicFramePr>
          <p:nvPr/>
        </p:nvGraphicFramePr>
        <p:xfrm>
          <a:off x="2558942" y="2037022"/>
          <a:ext cx="8128001" cy="36576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397471063"/>
                  </a:ext>
                </a:extLst>
              </a:tr>
            </a:tbl>
          </a:graphicData>
        </a:graphic>
      </p:graphicFrame>
      <p:pic>
        <p:nvPicPr>
          <p:cNvPr id="5" name="圖片 4">
            <a:extLst>
              <a:ext uri="{FF2B5EF4-FFF2-40B4-BE49-F238E27FC236}">
                <a16:creationId xmlns:a16="http://schemas.microsoft.com/office/drawing/2014/main" id="{B92A5A14-7975-454C-8008-C78AB419C1D8}"/>
              </a:ext>
            </a:extLst>
          </p:cNvPr>
          <p:cNvPicPr>
            <a:picLocks noChangeAspect="1"/>
          </p:cNvPicPr>
          <p:nvPr/>
        </p:nvPicPr>
        <p:blipFill>
          <a:blip r:embed="rId2"/>
          <a:stretch>
            <a:fillRect/>
          </a:stretch>
        </p:blipFill>
        <p:spPr>
          <a:xfrm>
            <a:off x="1131377" y="1531842"/>
            <a:ext cx="1242355" cy="1242355"/>
          </a:xfrm>
          <a:prstGeom prst="rect">
            <a:avLst/>
          </a:prstGeom>
        </p:spPr>
      </p:pic>
      <p:graphicFrame>
        <p:nvGraphicFramePr>
          <p:cNvPr id="6" name="表格 5">
            <a:extLst>
              <a:ext uri="{FF2B5EF4-FFF2-40B4-BE49-F238E27FC236}">
                <a16:creationId xmlns:a16="http://schemas.microsoft.com/office/drawing/2014/main" id="{71AD1EC5-B556-4533-B1DD-CA90BFBF3ECB}"/>
              </a:ext>
            </a:extLst>
          </p:cNvPr>
          <p:cNvGraphicFramePr>
            <a:graphicFrameLocks noGrp="1"/>
          </p:cNvGraphicFramePr>
          <p:nvPr/>
        </p:nvGraphicFramePr>
        <p:xfrm>
          <a:off x="2558942" y="3261388"/>
          <a:ext cx="8128001" cy="36576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397471063"/>
                  </a:ext>
                </a:extLst>
              </a:tr>
            </a:tbl>
          </a:graphicData>
        </a:graphic>
      </p:graphicFrame>
      <p:pic>
        <p:nvPicPr>
          <p:cNvPr id="7" name="圖片 6">
            <a:extLst>
              <a:ext uri="{FF2B5EF4-FFF2-40B4-BE49-F238E27FC236}">
                <a16:creationId xmlns:a16="http://schemas.microsoft.com/office/drawing/2014/main" id="{3B52D609-E89B-4706-A000-9841EEDFE066}"/>
              </a:ext>
            </a:extLst>
          </p:cNvPr>
          <p:cNvPicPr>
            <a:picLocks noChangeAspect="1"/>
          </p:cNvPicPr>
          <p:nvPr/>
        </p:nvPicPr>
        <p:blipFill>
          <a:blip r:embed="rId2"/>
          <a:stretch>
            <a:fillRect/>
          </a:stretch>
        </p:blipFill>
        <p:spPr>
          <a:xfrm>
            <a:off x="1146875" y="2833700"/>
            <a:ext cx="1242355" cy="1242355"/>
          </a:xfrm>
          <a:prstGeom prst="rect">
            <a:avLst/>
          </a:prstGeom>
        </p:spPr>
      </p:pic>
      <p:graphicFrame>
        <p:nvGraphicFramePr>
          <p:cNvPr id="8" name="表格 7">
            <a:extLst>
              <a:ext uri="{FF2B5EF4-FFF2-40B4-BE49-F238E27FC236}">
                <a16:creationId xmlns:a16="http://schemas.microsoft.com/office/drawing/2014/main" id="{5A2CCD9D-BCD0-4E0C-A827-981C4A8F8BC3}"/>
              </a:ext>
            </a:extLst>
          </p:cNvPr>
          <p:cNvGraphicFramePr>
            <a:graphicFrameLocks noGrp="1"/>
          </p:cNvGraphicFramePr>
          <p:nvPr/>
        </p:nvGraphicFramePr>
        <p:xfrm>
          <a:off x="2636434" y="4516750"/>
          <a:ext cx="8128001" cy="36576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397471063"/>
                  </a:ext>
                </a:extLst>
              </a:tr>
            </a:tbl>
          </a:graphicData>
        </a:graphic>
      </p:graphicFrame>
      <p:pic>
        <p:nvPicPr>
          <p:cNvPr id="9" name="圖片 8">
            <a:extLst>
              <a:ext uri="{FF2B5EF4-FFF2-40B4-BE49-F238E27FC236}">
                <a16:creationId xmlns:a16="http://schemas.microsoft.com/office/drawing/2014/main" id="{ABD7732B-DD5D-46B5-B573-3006E4700E2F}"/>
              </a:ext>
            </a:extLst>
          </p:cNvPr>
          <p:cNvPicPr>
            <a:picLocks noChangeAspect="1"/>
          </p:cNvPicPr>
          <p:nvPr/>
        </p:nvPicPr>
        <p:blipFill>
          <a:blip r:embed="rId2"/>
          <a:stretch>
            <a:fillRect/>
          </a:stretch>
        </p:blipFill>
        <p:spPr>
          <a:xfrm>
            <a:off x="1224368" y="4151055"/>
            <a:ext cx="1242355" cy="1242355"/>
          </a:xfrm>
          <a:prstGeom prst="rect">
            <a:avLst/>
          </a:prstGeom>
        </p:spPr>
      </p:pic>
      <p:cxnSp>
        <p:nvCxnSpPr>
          <p:cNvPr id="11" name="直線接點 10">
            <a:extLst>
              <a:ext uri="{FF2B5EF4-FFF2-40B4-BE49-F238E27FC236}">
                <a16:creationId xmlns:a16="http://schemas.microsoft.com/office/drawing/2014/main" id="{DD3E0523-B1A7-48BD-8120-6A41AAC4D75C}"/>
              </a:ext>
            </a:extLst>
          </p:cNvPr>
          <p:cNvCxnSpPr>
            <a:cxnSpLocks/>
          </p:cNvCxnSpPr>
          <p:nvPr/>
        </p:nvCxnSpPr>
        <p:spPr>
          <a:xfrm>
            <a:off x="325464" y="5532895"/>
            <a:ext cx="11654726"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表格 11">
            <a:extLst>
              <a:ext uri="{FF2B5EF4-FFF2-40B4-BE49-F238E27FC236}">
                <a16:creationId xmlns:a16="http://schemas.microsoft.com/office/drawing/2014/main" id="{E1B92756-C013-4989-B1C5-33A9422A6E28}"/>
              </a:ext>
            </a:extLst>
          </p:cNvPr>
          <p:cNvGraphicFramePr>
            <a:graphicFrameLocks noGrp="1"/>
          </p:cNvGraphicFramePr>
          <p:nvPr/>
        </p:nvGraphicFramePr>
        <p:xfrm>
          <a:off x="2760421" y="5973591"/>
          <a:ext cx="8128001" cy="365760"/>
        </p:xfrm>
        <a:graphic>
          <a:graphicData uri="http://schemas.openxmlformats.org/drawingml/2006/table">
            <a:tbl>
              <a:tblPr firstRow="1" bandRow="1">
                <a:tableStyleId>{5940675A-B579-460E-94D1-54222C63F5DA}</a:tableStyleId>
              </a:tblPr>
              <a:tblGrid>
                <a:gridCol w="1161143">
                  <a:extLst>
                    <a:ext uri="{9D8B030D-6E8A-4147-A177-3AD203B41FA5}">
                      <a16:colId xmlns:a16="http://schemas.microsoft.com/office/drawing/2014/main" val="3666952670"/>
                    </a:ext>
                  </a:extLst>
                </a:gridCol>
                <a:gridCol w="1161143">
                  <a:extLst>
                    <a:ext uri="{9D8B030D-6E8A-4147-A177-3AD203B41FA5}">
                      <a16:colId xmlns:a16="http://schemas.microsoft.com/office/drawing/2014/main" val="2682964261"/>
                    </a:ext>
                  </a:extLst>
                </a:gridCol>
                <a:gridCol w="1161143">
                  <a:extLst>
                    <a:ext uri="{9D8B030D-6E8A-4147-A177-3AD203B41FA5}">
                      <a16:colId xmlns:a16="http://schemas.microsoft.com/office/drawing/2014/main" val="1491915645"/>
                    </a:ext>
                  </a:extLst>
                </a:gridCol>
                <a:gridCol w="1161143">
                  <a:extLst>
                    <a:ext uri="{9D8B030D-6E8A-4147-A177-3AD203B41FA5}">
                      <a16:colId xmlns:a16="http://schemas.microsoft.com/office/drawing/2014/main" val="1951373672"/>
                    </a:ext>
                  </a:extLst>
                </a:gridCol>
                <a:gridCol w="1161143">
                  <a:extLst>
                    <a:ext uri="{9D8B030D-6E8A-4147-A177-3AD203B41FA5}">
                      <a16:colId xmlns:a16="http://schemas.microsoft.com/office/drawing/2014/main" val="1435410536"/>
                    </a:ext>
                  </a:extLst>
                </a:gridCol>
                <a:gridCol w="1161143">
                  <a:extLst>
                    <a:ext uri="{9D8B030D-6E8A-4147-A177-3AD203B41FA5}">
                      <a16:colId xmlns:a16="http://schemas.microsoft.com/office/drawing/2014/main" val="903656274"/>
                    </a:ext>
                  </a:extLst>
                </a:gridCol>
                <a:gridCol w="1161143">
                  <a:extLst>
                    <a:ext uri="{9D8B030D-6E8A-4147-A177-3AD203B41FA5}">
                      <a16:colId xmlns:a16="http://schemas.microsoft.com/office/drawing/2014/main" val="1516875581"/>
                    </a:ext>
                  </a:extLst>
                </a:gridCol>
              </a:tblGrid>
              <a:tr h="272226">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397471063"/>
                  </a:ext>
                </a:extLst>
              </a:tr>
            </a:tbl>
          </a:graphicData>
        </a:graphic>
      </p:graphicFrame>
      <p:sp>
        <p:nvSpPr>
          <p:cNvPr id="14" name="文字方塊 13">
            <a:extLst>
              <a:ext uri="{FF2B5EF4-FFF2-40B4-BE49-F238E27FC236}">
                <a16:creationId xmlns:a16="http://schemas.microsoft.com/office/drawing/2014/main" id="{58787AA6-DBCD-4015-B192-D5A631A069DE}"/>
              </a:ext>
            </a:extLst>
          </p:cNvPr>
          <p:cNvSpPr txBox="1"/>
          <p:nvPr/>
        </p:nvSpPr>
        <p:spPr>
          <a:xfrm>
            <a:off x="184578" y="5890695"/>
            <a:ext cx="3031044" cy="461665"/>
          </a:xfrm>
          <a:prstGeom prst="rect">
            <a:avLst/>
          </a:prstGeom>
          <a:noFill/>
        </p:spPr>
        <p:txBody>
          <a:bodyPr wrap="square" rtlCol="0">
            <a:spAutoFit/>
          </a:bodyPr>
          <a:lstStyle/>
          <a:p>
            <a:r>
              <a:rPr lang="en-US" altLang="zh-TW" sz="2400" dirty="0">
                <a:solidFill>
                  <a:srgbClr val="FF0000"/>
                </a:solidFill>
                <a:latin typeface="Calibri Light" panose="020F0302020204030204" pitchFamily="34" charset="0"/>
                <a:ea typeface="微軟正黑體" panose="020B0604030504040204" pitchFamily="34" charset="-120"/>
              </a:rPr>
              <a:t>Extract Keywords</a:t>
            </a:r>
            <a:endParaRPr lang="zh-TW" altLang="en-US" sz="2400" dirty="0">
              <a:latin typeface="Calibri Light" panose="020F0302020204030204" pitchFamily="34" charset="0"/>
              <a:ea typeface="微軟正黑體" panose="020B0604030504040204" pitchFamily="34" charset="-120"/>
            </a:endParaRPr>
          </a:p>
        </p:txBody>
      </p:sp>
    </p:spTree>
    <p:extLst>
      <p:ext uri="{BB962C8B-B14F-4D97-AF65-F5344CB8AC3E}">
        <p14:creationId xmlns:p14="http://schemas.microsoft.com/office/powerpoint/2010/main" val="770457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7956755-994F-400A-AC84-F8B8172E0656}"/>
              </a:ext>
            </a:extLst>
          </p:cNvPr>
          <p:cNvSpPr/>
          <p:nvPr/>
        </p:nvSpPr>
        <p:spPr>
          <a:xfrm>
            <a:off x="970183" y="4982558"/>
            <a:ext cx="9702983" cy="1200329"/>
          </a:xfrm>
          <a:prstGeom prst="rect">
            <a:avLst/>
          </a:prstGeom>
        </p:spPr>
        <p:txBody>
          <a:bodyPr wrap="square">
            <a:spAutoFit/>
          </a:bodyPr>
          <a:lstStyle/>
          <a:p>
            <a:r>
              <a:rPr lang="zh-TW" altLang="en-US" dirty="0">
                <a:latin typeface="Söhne"/>
              </a:rPr>
              <a:t>粉底液是</a:t>
            </a:r>
            <a:r>
              <a:rPr lang="zh-TW" altLang="en-US" dirty="0">
                <a:highlight>
                  <a:srgbClr val="FFFF00"/>
                </a:highlight>
                <a:latin typeface="Söhne"/>
              </a:rPr>
              <a:t>彩妝</a:t>
            </a:r>
            <a:r>
              <a:rPr lang="zh-TW" altLang="en-US" dirty="0">
                <a:latin typeface="Söhne"/>
              </a:rPr>
              <a:t>界的不可或缺之物，而今我們要向大家介紹一款絕對值得擁有的粉底液。這個</a:t>
            </a:r>
            <a:r>
              <a:rPr lang="zh-TW" altLang="en-US" dirty="0">
                <a:highlight>
                  <a:srgbClr val="FFFF00"/>
                </a:highlight>
                <a:latin typeface="Söhne"/>
              </a:rPr>
              <a:t>產品</a:t>
            </a:r>
            <a:r>
              <a:rPr lang="zh-TW" altLang="en-US" dirty="0">
                <a:latin typeface="Söhne"/>
              </a:rPr>
              <a:t>來自一個知名的</a:t>
            </a:r>
            <a:r>
              <a:rPr lang="zh-TW" altLang="en-US" dirty="0">
                <a:highlight>
                  <a:srgbClr val="FFFF00"/>
                </a:highlight>
                <a:latin typeface="Söhne"/>
              </a:rPr>
              <a:t>品牌</a:t>
            </a:r>
            <a:r>
              <a:rPr lang="zh-TW" altLang="en-US" dirty="0">
                <a:latin typeface="Söhne"/>
              </a:rPr>
              <a:t>，以其高品質的</a:t>
            </a:r>
            <a:r>
              <a:rPr lang="zh-TW" altLang="en-US" dirty="0">
                <a:highlight>
                  <a:srgbClr val="FFFF00"/>
                </a:highlight>
                <a:latin typeface="Söhne"/>
              </a:rPr>
              <a:t>彩妝產品</a:t>
            </a:r>
            <a:r>
              <a:rPr lang="zh-TW" altLang="en-US" dirty="0">
                <a:latin typeface="Söhne"/>
              </a:rPr>
              <a:t>而聞名，絕對不會讓你失望。</a:t>
            </a:r>
          </a:p>
          <a:p>
            <a:r>
              <a:rPr lang="zh-TW" altLang="en-US" dirty="0">
                <a:latin typeface="Söhne"/>
              </a:rPr>
              <a:t>首先，讓我們談談這款粉底液的</a:t>
            </a:r>
            <a:r>
              <a:rPr lang="zh-TW" altLang="en-US" dirty="0">
                <a:highlight>
                  <a:srgbClr val="FFFF00"/>
                </a:highlight>
                <a:latin typeface="Söhne"/>
              </a:rPr>
              <a:t>色號</a:t>
            </a:r>
            <a:r>
              <a:rPr lang="zh-TW" altLang="en-US" dirty="0">
                <a:latin typeface="Söhne"/>
              </a:rPr>
              <a:t>。它提供了多種不同的</a:t>
            </a:r>
            <a:r>
              <a:rPr lang="zh-TW" altLang="en-US" dirty="0">
                <a:highlight>
                  <a:srgbClr val="FFFF00"/>
                </a:highlight>
                <a:latin typeface="Söhne"/>
              </a:rPr>
              <a:t>色號</a:t>
            </a:r>
            <a:r>
              <a:rPr lang="zh-TW" altLang="en-US" dirty="0">
                <a:latin typeface="Söhne"/>
              </a:rPr>
              <a:t>選擇，可以滿足各種不同</a:t>
            </a:r>
            <a:r>
              <a:rPr lang="zh-TW" altLang="en-US" dirty="0">
                <a:highlight>
                  <a:srgbClr val="FFFF00"/>
                </a:highlight>
                <a:latin typeface="Söhne"/>
              </a:rPr>
              <a:t>膚色</a:t>
            </a:r>
            <a:r>
              <a:rPr lang="zh-TW" altLang="en-US" dirty="0">
                <a:latin typeface="Söhne"/>
              </a:rPr>
              <a:t>的需要，無論你是白皙的</a:t>
            </a:r>
            <a:r>
              <a:rPr lang="zh-TW" altLang="en-US" dirty="0">
                <a:highlight>
                  <a:srgbClr val="FFFF00"/>
                </a:highlight>
                <a:latin typeface="Söhne"/>
              </a:rPr>
              <a:t>膚色</a:t>
            </a:r>
            <a:r>
              <a:rPr lang="zh-TW" altLang="en-US" dirty="0">
                <a:latin typeface="Söhne"/>
              </a:rPr>
              <a:t>還是深色的</a:t>
            </a:r>
            <a:r>
              <a:rPr lang="zh-TW" altLang="en-US" dirty="0">
                <a:highlight>
                  <a:srgbClr val="FFFF00"/>
                </a:highlight>
                <a:latin typeface="Söhne"/>
              </a:rPr>
              <a:t>膚色</a:t>
            </a:r>
            <a:r>
              <a:rPr lang="zh-TW" altLang="en-US" dirty="0">
                <a:latin typeface="Söhne"/>
              </a:rPr>
              <a:t>，都能找到合適的選擇。</a:t>
            </a:r>
          </a:p>
        </p:txBody>
      </p:sp>
      <p:sp>
        <p:nvSpPr>
          <p:cNvPr id="5" name="矩形 4">
            <a:extLst>
              <a:ext uri="{FF2B5EF4-FFF2-40B4-BE49-F238E27FC236}">
                <a16:creationId xmlns:a16="http://schemas.microsoft.com/office/drawing/2014/main" id="{055CEC17-8C23-46A9-AECD-CF82C925596E}"/>
              </a:ext>
            </a:extLst>
          </p:cNvPr>
          <p:cNvSpPr/>
          <p:nvPr/>
        </p:nvSpPr>
        <p:spPr>
          <a:xfrm>
            <a:off x="1962905" y="726889"/>
            <a:ext cx="9702983" cy="1200329"/>
          </a:xfrm>
          <a:prstGeom prst="rect">
            <a:avLst/>
          </a:prstGeom>
        </p:spPr>
        <p:txBody>
          <a:bodyPr wrap="square">
            <a:spAutoFit/>
          </a:bodyPr>
          <a:lstStyle/>
          <a:p>
            <a:r>
              <a:rPr lang="zh-TW" altLang="en-US" dirty="0">
                <a:latin typeface="Söhne"/>
              </a:rPr>
              <a:t>粉底液是彩妝界的不可或缺之物，而今我們要向大家介紹一款絕對值得擁有的粉底液。這個產品來自一個知名的品牌，以其高品質的彩妝產品而聞名，絕對不會讓你失望。</a:t>
            </a:r>
          </a:p>
          <a:p>
            <a:r>
              <a:rPr lang="zh-TW" altLang="en-US" dirty="0">
                <a:latin typeface="Söhne"/>
              </a:rPr>
              <a:t>首先，讓我們談談這款粉底液的色號。它提供了多種不同的色號選擇，可以滿足各種不同膚色的需要，無論你是白皙的膚色還是深色的膚色，都能找到合適的選擇。</a:t>
            </a:r>
          </a:p>
        </p:txBody>
      </p:sp>
      <p:sp>
        <p:nvSpPr>
          <p:cNvPr id="6" name="矩形 5">
            <a:extLst>
              <a:ext uri="{FF2B5EF4-FFF2-40B4-BE49-F238E27FC236}">
                <a16:creationId xmlns:a16="http://schemas.microsoft.com/office/drawing/2014/main" id="{432948E1-4626-48C4-BDCB-5CFA171C9D98}"/>
              </a:ext>
            </a:extLst>
          </p:cNvPr>
          <p:cNvSpPr/>
          <p:nvPr/>
        </p:nvSpPr>
        <p:spPr>
          <a:xfrm>
            <a:off x="1168552" y="4098488"/>
            <a:ext cx="8451743" cy="646331"/>
          </a:xfrm>
          <a:prstGeom prst="rect">
            <a:avLst/>
          </a:prstGeom>
        </p:spPr>
        <p:txBody>
          <a:bodyPr wrap="square">
            <a:spAutoFit/>
          </a:bodyPr>
          <a:lstStyle/>
          <a:p>
            <a:r>
              <a:rPr lang="en-US" altLang="zh-TW" sz="3600" dirty="0">
                <a:solidFill>
                  <a:srgbClr val="FF0000"/>
                </a:solidFill>
                <a:latin typeface="Calibri Light" panose="020F0302020204030204" pitchFamily="34" charset="0"/>
                <a:ea typeface="微軟正黑體" panose="020B0604030504040204" pitchFamily="34" charset="-120"/>
              </a:rPr>
              <a:t>Keywords</a:t>
            </a:r>
            <a:r>
              <a:rPr lang="zh-TW" altLang="en-US" sz="2800" dirty="0">
                <a:latin typeface="Calibri Light" panose="020F0302020204030204" pitchFamily="34" charset="0"/>
                <a:ea typeface="微軟正黑體" panose="020B0604030504040204" pitchFamily="34" charset="-120"/>
              </a:rPr>
              <a:t>：</a:t>
            </a:r>
            <a:r>
              <a:rPr lang="en-US" altLang="zh-TW" sz="2800" dirty="0">
                <a:latin typeface="Calibri Light" panose="020F0302020204030204" pitchFamily="34" charset="0"/>
                <a:ea typeface="微軟正黑體" panose="020B0604030504040204" pitchFamily="34" charset="-120"/>
              </a:rPr>
              <a:t>{</a:t>
            </a:r>
            <a:r>
              <a:rPr lang="zh-TW" altLang="en-US" sz="2800" dirty="0">
                <a:latin typeface="Söhne"/>
              </a:rPr>
              <a:t>彩妝</a:t>
            </a:r>
            <a:r>
              <a:rPr lang="en-US" altLang="zh-TW" sz="2800" dirty="0">
                <a:latin typeface="Söhne"/>
              </a:rPr>
              <a:t>.</a:t>
            </a:r>
            <a:r>
              <a:rPr lang="zh-TW" altLang="en-US" sz="2800" dirty="0">
                <a:latin typeface="Söhne"/>
              </a:rPr>
              <a:t>產品</a:t>
            </a:r>
            <a:r>
              <a:rPr lang="en-US" altLang="zh-TW" sz="2800" dirty="0">
                <a:latin typeface="Söhne"/>
              </a:rPr>
              <a:t>,</a:t>
            </a:r>
            <a:r>
              <a:rPr lang="zh-TW" altLang="en-US" sz="2800" dirty="0">
                <a:latin typeface="Söhne"/>
              </a:rPr>
              <a:t>品牌</a:t>
            </a:r>
            <a:r>
              <a:rPr lang="en-US" altLang="zh-TW" sz="2800" dirty="0">
                <a:latin typeface="Söhne"/>
              </a:rPr>
              <a:t>,</a:t>
            </a:r>
            <a:r>
              <a:rPr lang="zh-TW" altLang="en-US" sz="2800" dirty="0">
                <a:latin typeface="Söhne"/>
              </a:rPr>
              <a:t>彩妝產品</a:t>
            </a:r>
            <a:r>
              <a:rPr lang="en-US" altLang="zh-TW" sz="2800" dirty="0">
                <a:latin typeface="Söhne"/>
              </a:rPr>
              <a:t>,</a:t>
            </a:r>
            <a:r>
              <a:rPr lang="zh-TW" altLang="en-US" sz="2800" dirty="0">
                <a:latin typeface="Söhne"/>
              </a:rPr>
              <a:t>色號</a:t>
            </a:r>
            <a:r>
              <a:rPr lang="en-US" altLang="zh-TW" sz="2800" dirty="0">
                <a:latin typeface="Söhne"/>
              </a:rPr>
              <a:t>,</a:t>
            </a:r>
            <a:r>
              <a:rPr lang="zh-TW" altLang="en-US" sz="2800" dirty="0">
                <a:latin typeface="Söhne"/>
              </a:rPr>
              <a:t>膚色</a:t>
            </a:r>
            <a:r>
              <a:rPr lang="en-US" altLang="zh-TW" sz="2800" dirty="0">
                <a:latin typeface="Calibri Light" panose="020F0302020204030204" pitchFamily="34" charset="0"/>
                <a:ea typeface="微軟正黑體" panose="020B0604030504040204" pitchFamily="34" charset="-120"/>
              </a:rPr>
              <a:t>}</a:t>
            </a:r>
            <a:endParaRPr lang="zh-TW" altLang="en-US" sz="2800" dirty="0">
              <a:latin typeface="Calibri Light" panose="020F0302020204030204" pitchFamily="34" charset="0"/>
              <a:ea typeface="微軟正黑體" panose="020B0604030504040204" pitchFamily="34" charset="-120"/>
            </a:endParaRPr>
          </a:p>
        </p:txBody>
      </p:sp>
      <p:sp>
        <p:nvSpPr>
          <p:cNvPr id="8" name="箭號: 向下 7">
            <a:extLst>
              <a:ext uri="{FF2B5EF4-FFF2-40B4-BE49-F238E27FC236}">
                <a16:creationId xmlns:a16="http://schemas.microsoft.com/office/drawing/2014/main" id="{5015E49B-36B5-479B-A316-84B7DBFF0806}"/>
              </a:ext>
            </a:extLst>
          </p:cNvPr>
          <p:cNvSpPr/>
          <p:nvPr/>
        </p:nvSpPr>
        <p:spPr>
          <a:xfrm>
            <a:off x="506186" y="2237013"/>
            <a:ext cx="9715500" cy="16328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kern="0" dirty="0">
                <a:ea typeface="Taipei Sans TC Beta"/>
                <a:cs typeface="Arial"/>
                <a:sym typeface="Arial"/>
              </a:rPr>
              <a:t>文稿清理與斷詞、詞彙處理</a:t>
            </a:r>
            <a:endParaRPr lang="zh-TW" altLang="en-US" sz="2800" kern="0" dirty="0"/>
          </a:p>
          <a:p>
            <a:pPr algn="ctr"/>
            <a:endParaRPr lang="zh-TW" altLang="en-US" dirty="0"/>
          </a:p>
        </p:txBody>
      </p:sp>
      <p:pic>
        <p:nvPicPr>
          <p:cNvPr id="9" name="圖片 8">
            <a:extLst>
              <a:ext uri="{FF2B5EF4-FFF2-40B4-BE49-F238E27FC236}">
                <a16:creationId xmlns:a16="http://schemas.microsoft.com/office/drawing/2014/main" id="{8D3C5FE4-66A8-4AA3-992A-C3A96D8C80F0}"/>
              </a:ext>
            </a:extLst>
          </p:cNvPr>
          <p:cNvPicPr>
            <a:picLocks noChangeAspect="1"/>
          </p:cNvPicPr>
          <p:nvPr/>
        </p:nvPicPr>
        <p:blipFill>
          <a:blip r:embed="rId2"/>
          <a:stretch>
            <a:fillRect/>
          </a:stretch>
        </p:blipFill>
        <p:spPr>
          <a:xfrm>
            <a:off x="154984" y="415964"/>
            <a:ext cx="1796512" cy="1796512"/>
          </a:xfrm>
          <a:prstGeom prst="rect">
            <a:avLst/>
          </a:prstGeom>
        </p:spPr>
      </p:pic>
    </p:spTree>
    <p:extLst>
      <p:ext uri="{BB962C8B-B14F-4D97-AF65-F5344CB8AC3E}">
        <p14:creationId xmlns:p14="http://schemas.microsoft.com/office/powerpoint/2010/main" val="28282494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B1125DA-B173-455E-9466-A158C52A077F}"/>
              </a:ext>
            </a:extLst>
          </p:cNvPr>
          <p:cNvSpPr>
            <a:spLocks noGrp="1"/>
          </p:cNvSpPr>
          <p:nvPr>
            <p:ph type="title"/>
          </p:nvPr>
        </p:nvSpPr>
        <p:spPr/>
        <p:txBody>
          <a:bodyPr/>
          <a:lstStyle/>
          <a:p>
            <a:r>
              <a:rPr lang="zh-TW" altLang="en-US" b="1" dirty="0">
                <a:latin typeface="Calibri Light" panose="020F0302020204030204" pitchFamily="34" charset="0"/>
                <a:ea typeface="微軟正黑體" panose="020B0604030504040204" pitchFamily="34" charset="-120"/>
              </a:rPr>
              <a:t>廣告文稿評分系統</a:t>
            </a:r>
            <a:endParaRPr lang="zh-TW" altLang="en-US" b="1" dirty="0"/>
          </a:p>
        </p:txBody>
      </p:sp>
      <p:sp>
        <p:nvSpPr>
          <p:cNvPr id="7" name="文字版面配置區 6">
            <a:extLst>
              <a:ext uri="{FF2B5EF4-FFF2-40B4-BE49-F238E27FC236}">
                <a16:creationId xmlns:a16="http://schemas.microsoft.com/office/drawing/2014/main" id="{0C508503-2DF6-4E0D-BB16-939A287A3496}"/>
              </a:ext>
            </a:extLst>
          </p:cNvPr>
          <p:cNvSpPr>
            <a:spLocks noGrp="1"/>
          </p:cNvSpPr>
          <p:nvPr>
            <p:ph type="body" idx="1"/>
          </p:nvPr>
        </p:nvSpPr>
        <p:spPr/>
        <p:txBody>
          <a:bodyPr/>
          <a:lstStyle/>
          <a:p>
            <a:r>
              <a:rPr lang="zh-TW" altLang="en-US" i="1" dirty="0">
                <a:solidFill>
                  <a:srgbClr val="FF0000"/>
                </a:solidFill>
              </a:rPr>
              <a:t>高下立判你跟爆品文案的距離</a:t>
            </a:r>
          </a:p>
        </p:txBody>
      </p:sp>
    </p:spTree>
    <p:extLst>
      <p:ext uri="{BB962C8B-B14F-4D97-AF65-F5344CB8AC3E}">
        <p14:creationId xmlns:p14="http://schemas.microsoft.com/office/powerpoint/2010/main" val="11491114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7">
            <a:extLst>
              <a:ext uri="{FF2B5EF4-FFF2-40B4-BE49-F238E27FC236}">
                <a16:creationId xmlns:a16="http://schemas.microsoft.com/office/drawing/2014/main" id="{53D158B3-8E6C-9A61-C9AA-36E4C2F771AF}"/>
              </a:ext>
            </a:extLst>
          </p:cNvPr>
          <p:cNvSpPr/>
          <p:nvPr/>
        </p:nvSpPr>
        <p:spPr>
          <a:xfrm>
            <a:off x="820730" y="1920270"/>
            <a:ext cx="10869025" cy="176680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latin typeface="Söhne"/>
            </a:endParaRPr>
          </a:p>
        </p:txBody>
      </p:sp>
      <p:sp>
        <p:nvSpPr>
          <p:cNvPr id="6" name="矩形 5">
            <a:extLst>
              <a:ext uri="{FF2B5EF4-FFF2-40B4-BE49-F238E27FC236}">
                <a16:creationId xmlns:a16="http://schemas.microsoft.com/office/drawing/2014/main" id="{CB8F200F-4D95-4BDD-BE03-2F6E23F4BD59}"/>
              </a:ext>
            </a:extLst>
          </p:cNvPr>
          <p:cNvSpPr/>
          <p:nvPr/>
        </p:nvSpPr>
        <p:spPr>
          <a:xfrm>
            <a:off x="894153" y="1646712"/>
            <a:ext cx="10477117" cy="1508105"/>
          </a:xfrm>
          <a:prstGeom prst="rect">
            <a:avLst/>
          </a:prstGeom>
        </p:spPr>
        <p:txBody>
          <a:bodyPr wrap="square">
            <a:spAutoFit/>
          </a:bodyPr>
          <a:lstStyle/>
          <a:p>
            <a:endParaRPr lang="en-US" altLang="zh-TW" sz="2800" kern="0" dirty="0"/>
          </a:p>
          <a:p>
            <a:r>
              <a:rPr lang="zh-TW" altLang="en-US" sz="2800" kern="0" dirty="0"/>
              <a:t>以</a:t>
            </a:r>
            <a:r>
              <a:rPr lang="zh-TW" altLang="en-US" sz="2800" kern="0" dirty="0">
                <a:solidFill>
                  <a:srgbClr val="FF0000"/>
                </a:solidFill>
              </a:rPr>
              <a:t>粉底液</a:t>
            </a:r>
            <a:r>
              <a:rPr lang="zh-TW" altLang="en-US" sz="2800" kern="0" dirty="0"/>
              <a:t>為例</a:t>
            </a:r>
          </a:p>
          <a:p>
            <a:r>
              <a:rPr lang="en-US" altLang="zh-TW" sz="3600" b="1" dirty="0">
                <a:solidFill>
                  <a:srgbClr val="FF0000"/>
                </a:solidFill>
                <a:latin typeface="Calibri Light" panose="020F0302020204030204" pitchFamily="34" charset="0"/>
                <a:ea typeface="微軟正黑體" panose="020B0604030504040204" pitchFamily="34" charset="-120"/>
              </a:rPr>
              <a:t>Keywords</a:t>
            </a:r>
            <a:r>
              <a:rPr lang="zh-TW" altLang="en-US" sz="2800" dirty="0">
                <a:latin typeface="Calibri Light" panose="020F0302020204030204" pitchFamily="34" charset="0"/>
                <a:ea typeface="微軟正黑體" panose="020B0604030504040204" pitchFamily="34" charset="-120"/>
              </a:rPr>
              <a:t>：</a:t>
            </a:r>
            <a:r>
              <a:rPr lang="en-US" altLang="zh-TW" sz="2800" dirty="0">
                <a:latin typeface="Calibri Light" panose="020F0302020204030204" pitchFamily="34" charset="0"/>
                <a:ea typeface="微軟正黑體" panose="020B0604030504040204" pitchFamily="34" charset="-120"/>
              </a:rPr>
              <a:t>{</a:t>
            </a:r>
            <a:r>
              <a:rPr lang="zh-TW" altLang="en-US" sz="2800" dirty="0">
                <a:latin typeface="Söhne"/>
              </a:rPr>
              <a:t>彩妝、產品、品牌、色號、膚色、白皙</a:t>
            </a:r>
            <a:r>
              <a:rPr lang="en-US" altLang="zh-TW" sz="2800" dirty="0">
                <a:latin typeface="Calibri Light" panose="020F0302020204030204" pitchFamily="34" charset="0"/>
                <a:ea typeface="微軟正黑體" panose="020B0604030504040204" pitchFamily="34" charset="-120"/>
              </a:rPr>
              <a:t>}</a:t>
            </a:r>
            <a:endParaRPr lang="zh-TW" altLang="en-US" sz="2800" dirty="0">
              <a:latin typeface="Calibri Light" panose="020F0302020204030204" pitchFamily="34" charset="0"/>
              <a:ea typeface="微軟正黑體" panose="020B0604030504040204" pitchFamily="34" charset="-120"/>
            </a:endParaRPr>
          </a:p>
        </p:txBody>
      </p:sp>
      <p:sp>
        <p:nvSpPr>
          <p:cNvPr id="8" name="矩形: 圓角 7">
            <a:extLst>
              <a:ext uri="{FF2B5EF4-FFF2-40B4-BE49-F238E27FC236}">
                <a16:creationId xmlns:a16="http://schemas.microsoft.com/office/drawing/2014/main" id="{16B86EEE-2532-4072-ADE9-5DCB01B32C31}"/>
              </a:ext>
            </a:extLst>
          </p:cNvPr>
          <p:cNvSpPr/>
          <p:nvPr/>
        </p:nvSpPr>
        <p:spPr>
          <a:xfrm>
            <a:off x="820730" y="4409612"/>
            <a:ext cx="10869025" cy="1766806"/>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solidFill>
                  <a:srgbClr val="FFFF00"/>
                </a:solidFill>
                <a:latin typeface="Söhne"/>
              </a:rPr>
              <a:t>粉底液</a:t>
            </a:r>
            <a:r>
              <a:rPr lang="zh-TW" altLang="en-US" dirty="0">
                <a:latin typeface="Söhne"/>
              </a:rPr>
              <a:t>是</a:t>
            </a:r>
            <a:r>
              <a:rPr lang="zh-TW" altLang="en-US" sz="2800" dirty="0">
                <a:solidFill>
                  <a:srgbClr val="FFFF00"/>
                </a:solidFill>
                <a:latin typeface="Söhne"/>
              </a:rPr>
              <a:t>彩妝</a:t>
            </a:r>
            <a:r>
              <a:rPr lang="zh-TW" altLang="en-US" dirty="0">
                <a:latin typeface="Söhne"/>
              </a:rPr>
              <a:t>界的不可或缺之物，而今我們要向大家介紹一款絕對值得擁有的粉底液。這個</a:t>
            </a:r>
            <a:r>
              <a:rPr lang="zh-TW" altLang="en-US" sz="2800" dirty="0">
                <a:solidFill>
                  <a:srgbClr val="FFFF00"/>
                </a:solidFill>
                <a:latin typeface="Söhne"/>
              </a:rPr>
              <a:t>產品</a:t>
            </a:r>
            <a:r>
              <a:rPr lang="zh-TW" altLang="en-US" dirty="0">
                <a:latin typeface="Söhne"/>
              </a:rPr>
              <a:t>來自一個知名的</a:t>
            </a:r>
            <a:r>
              <a:rPr lang="zh-TW" altLang="en-US" sz="2800" dirty="0">
                <a:solidFill>
                  <a:srgbClr val="FFFF00"/>
                </a:solidFill>
                <a:latin typeface="Söhne"/>
              </a:rPr>
              <a:t>品牌</a:t>
            </a:r>
            <a:r>
              <a:rPr lang="zh-TW" altLang="en-US" dirty="0">
                <a:latin typeface="Söhne"/>
              </a:rPr>
              <a:t>，以其高品質的</a:t>
            </a:r>
            <a:r>
              <a:rPr lang="zh-TW" altLang="en-US" sz="2800" dirty="0">
                <a:solidFill>
                  <a:srgbClr val="FFFF00"/>
                </a:solidFill>
                <a:latin typeface="Söhne"/>
              </a:rPr>
              <a:t>彩妝產品</a:t>
            </a:r>
            <a:r>
              <a:rPr lang="zh-TW" altLang="en-US" dirty="0">
                <a:latin typeface="Söhne"/>
              </a:rPr>
              <a:t>而聞名，絕對不會讓你失望。</a:t>
            </a:r>
          </a:p>
          <a:p>
            <a:r>
              <a:rPr lang="zh-TW" altLang="en-US" dirty="0">
                <a:latin typeface="Söhne"/>
              </a:rPr>
              <a:t>首先，讓我們談談這款粉底液的</a:t>
            </a:r>
            <a:r>
              <a:rPr lang="zh-TW" altLang="en-US" sz="2800" dirty="0">
                <a:solidFill>
                  <a:srgbClr val="FFFF00"/>
                </a:solidFill>
                <a:latin typeface="Söhne"/>
              </a:rPr>
              <a:t>色號</a:t>
            </a:r>
            <a:r>
              <a:rPr lang="zh-TW" altLang="en-US" dirty="0">
                <a:latin typeface="Söhne"/>
              </a:rPr>
              <a:t>。它提供了多種不同的</a:t>
            </a:r>
            <a:r>
              <a:rPr lang="zh-TW" altLang="en-US" sz="2800" dirty="0">
                <a:solidFill>
                  <a:srgbClr val="FFFF00"/>
                </a:solidFill>
                <a:latin typeface="Söhne"/>
              </a:rPr>
              <a:t>色號</a:t>
            </a:r>
            <a:r>
              <a:rPr lang="zh-TW" altLang="en-US" dirty="0">
                <a:latin typeface="Söhne"/>
              </a:rPr>
              <a:t>選擇，可以滿足各種不同</a:t>
            </a:r>
            <a:r>
              <a:rPr lang="zh-TW" altLang="en-US" sz="2800" dirty="0">
                <a:solidFill>
                  <a:srgbClr val="FFFF00"/>
                </a:solidFill>
                <a:latin typeface="Söhne"/>
              </a:rPr>
              <a:t>膚色</a:t>
            </a:r>
            <a:r>
              <a:rPr lang="zh-TW" altLang="en-US" dirty="0">
                <a:latin typeface="Söhne"/>
              </a:rPr>
              <a:t>的需要，無論你是</a:t>
            </a:r>
            <a:r>
              <a:rPr lang="zh-TW" altLang="en-US" sz="2800" dirty="0">
                <a:solidFill>
                  <a:srgbClr val="FFFF00"/>
                </a:solidFill>
                <a:latin typeface="Söhne"/>
              </a:rPr>
              <a:t>白皙</a:t>
            </a:r>
            <a:r>
              <a:rPr lang="zh-TW" altLang="en-US" dirty="0">
                <a:latin typeface="Söhne"/>
              </a:rPr>
              <a:t>的</a:t>
            </a:r>
            <a:r>
              <a:rPr lang="zh-TW" altLang="en-US" sz="2800" dirty="0">
                <a:solidFill>
                  <a:srgbClr val="FFFF00"/>
                </a:solidFill>
                <a:latin typeface="Söhne"/>
              </a:rPr>
              <a:t>膚色</a:t>
            </a:r>
            <a:r>
              <a:rPr lang="zh-TW" altLang="en-US" dirty="0">
                <a:latin typeface="Söhne"/>
              </a:rPr>
              <a:t>還是深色的</a:t>
            </a:r>
            <a:r>
              <a:rPr lang="zh-TW" altLang="en-US" sz="2800" dirty="0">
                <a:solidFill>
                  <a:srgbClr val="FFFF00"/>
                </a:solidFill>
                <a:latin typeface="Söhne"/>
              </a:rPr>
              <a:t>膚色</a:t>
            </a:r>
            <a:r>
              <a:rPr lang="zh-TW" altLang="en-US" dirty="0">
                <a:latin typeface="Söhne"/>
              </a:rPr>
              <a:t>，都能找到合適的選擇。</a:t>
            </a:r>
          </a:p>
        </p:txBody>
      </p:sp>
      <p:sp>
        <p:nvSpPr>
          <p:cNvPr id="9" name="矩形 8">
            <a:extLst>
              <a:ext uri="{FF2B5EF4-FFF2-40B4-BE49-F238E27FC236}">
                <a16:creationId xmlns:a16="http://schemas.microsoft.com/office/drawing/2014/main" id="{860D3340-775F-4341-A987-58AF74F34947}"/>
              </a:ext>
            </a:extLst>
          </p:cNvPr>
          <p:cNvSpPr/>
          <p:nvPr/>
        </p:nvSpPr>
        <p:spPr>
          <a:xfrm>
            <a:off x="894153" y="3117427"/>
            <a:ext cx="9350445" cy="400110"/>
          </a:xfrm>
          <a:prstGeom prst="rect">
            <a:avLst/>
          </a:prstGeom>
        </p:spPr>
        <p:txBody>
          <a:bodyPr wrap="none">
            <a:spAutoFit/>
          </a:bodyPr>
          <a:lstStyle/>
          <a:p>
            <a:r>
              <a:rPr lang="en-US" altLang="zh-TW" sz="2000" dirty="0">
                <a:latin typeface="Calibri Light" panose="020F0302020204030204" pitchFamily="34" charset="0"/>
                <a:ea typeface="微軟正黑體" panose="020B0604030504040204" pitchFamily="34" charset="-120"/>
              </a:rPr>
              <a:t>ChatGPT prompt</a:t>
            </a:r>
            <a:r>
              <a:rPr lang="zh-TW" altLang="en-US" sz="2000" dirty="0">
                <a:latin typeface="Calibri Light" panose="020F0302020204030204" pitchFamily="34" charset="0"/>
                <a:ea typeface="微軟正黑體" panose="020B0604030504040204" pitchFamily="34" charset="-120"/>
              </a:rPr>
              <a:t>：</a:t>
            </a:r>
            <a:r>
              <a:rPr lang="en-US" altLang="zh-TW" sz="2000" dirty="0">
                <a:latin typeface="Calibri Light" panose="020F0302020204030204" pitchFamily="34" charset="0"/>
                <a:ea typeface="微軟正黑體" panose="020B0604030504040204" pitchFamily="34" charset="-120"/>
              </a:rPr>
              <a:t>XXXXXXXX </a:t>
            </a:r>
            <a:r>
              <a:rPr lang="en-US" altLang="zh-TW" sz="2000" dirty="0">
                <a:solidFill>
                  <a:srgbClr val="FF0000"/>
                </a:solidFill>
                <a:latin typeface="Calibri Light" panose="020F0302020204030204" pitchFamily="34" charset="0"/>
                <a:ea typeface="微軟正黑體" panose="020B0604030504040204" pitchFamily="34" charset="-120"/>
              </a:rPr>
              <a:t> {</a:t>
            </a:r>
            <a:r>
              <a:rPr lang="zh-TW" altLang="en-US" sz="2000" dirty="0">
                <a:solidFill>
                  <a:srgbClr val="FF0000"/>
                </a:solidFill>
                <a:latin typeface="Calibri Light" panose="020F0302020204030204" pitchFamily="34" charset="0"/>
                <a:ea typeface="微軟正黑體" panose="020B0604030504040204" pitchFamily="34" charset="-120"/>
              </a:rPr>
              <a:t>粉底液</a:t>
            </a:r>
            <a:r>
              <a:rPr lang="en-US" altLang="zh-TW" sz="2000" dirty="0">
                <a:solidFill>
                  <a:srgbClr val="FF0000"/>
                </a:solidFill>
                <a:latin typeface="Calibri Light" panose="020F0302020204030204" pitchFamily="34" charset="0"/>
                <a:ea typeface="微軟正黑體" panose="020B0604030504040204" pitchFamily="34" charset="-120"/>
              </a:rPr>
              <a:t>}  </a:t>
            </a:r>
            <a:r>
              <a:rPr lang="en-US" altLang="zh-TW" sz="2000" dirty="0">
                <a:latin typeface="Calibri Light" panose="020F0302020204030204" pitchFamily="34" charset="0"/>
                <a:ea typeface="微軟正黑體" panose="020B0604030504040204" pitchFamily="34" charset="-120"/>
              </a:rPr>
              <a:t>XXXXXXXXXXXXX, </a:t>
            </a:r>
            <a:r>
              <a:rPr lang="zh-TW" altLang="en-US" sz="2000" dirty="0">
                <a:latin typeface="Calibri Light" panose="020F0302020204030204" pitchFamily="34" charset="0"/>
                <a:ea typeface="微軟正黑體" panose="020B0604030504040204" pitchFamily="34" charset="-120"/>
              </a:rPr>
              <a:t>包含以下關鍵詞  </a:t>
            </a:r>
            <a:r>
              <a:rPr lang="en-US" altLang="zh-TW" sz="2000" dirty="0">
                <a:solidFill>
                  <a:srgbClr val="FF0000"/>
                </a:solidFill>
                <a:latin typeface="Calibri Light" panose="020F0302020204030204" pitchFamily="34" charset="0"/>
                <a:ea typeface="微軟正黑體" panose="020B0604030504040204" pitchFamily="34" charset="-120"/>
              </a:rPr>
              <a:t>{ Keywords }</a:t>
            </a:r>
            <a:r>
              <a:rPr lang="en-US" altLang="zh-TW" sz="2000" dirty="0">
                <a:latin typeface="Calibri Light" panose="020F0302020204030204" pitchFamily="34" charset="0"/>
                <a:ea typeface="微軟正黑體" panose="020B0604030504040204" pitchFamily="34" charset="-120"/>
              </a:rPr>
              <a:t> </a:t>
            </a:r>
          </a:p>
        </p:txBody>
      </p:sp>
      <p:sp>
        <p:nvSpPr>
          <p:cNvPr id="10" name="箭號: 向下 9">
            <a:extLst>
              <a:ext uri="{FF2B5EF4-FFF2-40B4-BE49-F238E27FC236}">
                <a16:creationId xmlns:a16="http://schemas.microsoft.com/office/drawing/2014/main" id="{A6DB14F7-A095-49D9-8E6F-DA4B02E726F4}"/>
              </a:ext>
            </a:extLst>
          </p:cNvPr>
          <p:cNvSpPr/>
          <p:nvPr/>
        </p:nvSpPr>
        <p:spPr>
          <a:xfrm>
            <a:off x="5274590" y="3815722"/>
            <a:ext cx="1642820" cy="465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52D0C4DE-D1F2-ED8A-1620-DB8D69B11A67}"/>
              </a:ext>
            </a:extLst>
          </p:cNvPr>
          <p:cNvSpPr/>
          <p:nvPr/>
        </p:nvSpPr>
        <p:spPr>
          <a:xfrm>
            <a:off x="1099595" y="1448680"/>
            <a:ext cx="2291787" cy="4715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zh-TW" altLang="en-US" sz="1800" kern="0" dirty="0"/>
              <a:t>關鍵字生成廣告文案</a:t>
            </a:r>
            <a:endParaRPr lang="en-US" altLang="zh-TW" sz="1800" kern="0" dirty="0"/>
          </a:p>
        </p:txBody>
      </p:sp>
      <p:graphicFrame>
        <p:nvGraphicFramePr>
          <p:cNvPr id="11" name="資料庫圖表 10">
            <a:extLst>
              <a:ext uri="{FF2B5EF4-FFF2-40B4-BE49-F238E27FC236}">
                <a16:creationId xmlns:a16="http://schemas.microsoft.com/office/drawing/2014/main" id="{9510DAD4-F3C7-F0D4-C34C-2D28796C8DA7}"/>
              </a:ext>
            </a:extLst>
          </p:cNvPr>
          <p:cNvGraphicFramePr/>
          <p:nvPr>
            <p:extLst>
              <p:ext uri="{D42A27DB-BD31-4B8C-83A1-F6EECF244321}">
                <p14:modId xmlns:p14="http://schemas.microsoft.com/office/powerpoint/2010/main" val="4106441679"/>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0361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資料庫圖表 18">
            <a:extLst>
              <a:ext uri="{FF2B5EF4-FFF2-40B4-BE49-F238E27FC236}">
                <a16:creationId xmlns:a16="http://schemas.microsoft.com/office/drawing/2014/main" id="{89B4FB3A-D595-85B1-4970-62C589DC2C04}"/>
              </a:ext>
            </a:extLst>
          </p:cNvPr>
          <p:cNvGraphicFramePr/>
          <p:nvPr>
            <p:extLst>
              <p:ext uri="{D42A27DB-BD31-4B8C-83A1-F6EECF244321}">
                <p14:modId xmlns:p14="http://schemas.microsoft.com/office/powerpoint/2010/main" val="4290927646"/>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群組 4">
            <a:extLst>
              <a:ext uri="{FF2B5EF4-FFF2-40B4-BE49-F238E27FC236}">
                <a16:creationId xmlns:a16="http://schemas.microsoft.com/office/drawing/2014/main" id="{43B6E210-05D4-F11F-E86B-1D6C61330F1F}"/>
              </a:ext>
            </a:extLst>
          </p:cNvPr>
          <p:cNvGrpSpPr/>
          <p:nvPr/>
        </p:nvGrpSpPr>
        <p:grpSpPr>
          <a:xfrm>
            <a:off x="2503365" y="1337581"/>
            <a:ext cx="7185269" cy="5283169"/>
            <a:chOff x="6693431" y="-1695450"/>
            <a:chExt cx="7663388" cy="5634719"/>
          </a:xfrm>
        </p:grpSpPr>
        <p:pic>
          <p:nvPicPr>
            <p:cNvPr id="3" name="圖片 2">
              <a:extLst>
                <a:ext uri="{FF2B5EF4-FFF2-40B4-BE49-F238E27FC236}">
                  <a16:creationId xmlns:a16="http://schemas.microsoft.com/office/drawing/2014/main" id="{FA5E06E2-546D-A85B-84AC-15E83240E1BD}"/>
                </a:ext>
              </a:extLst>
            </p:cNvPr>
            <p:cNvPicPr>
              <a:picLocks noChangeAspect="1"/>
            </p:cNvPicPr>
            <p:nvPr/>
          </p:nvPicPr>
          <p:blipFill rotWithShape="1">
            <a:blip r:embed="rId8"/>
            <a:srcRect b="36250"/>
            <a:stretch/>
          </p:blipFill>
          <p:spPr>
            <a:xfrm>
              <a:off x="6693431" y="-1695450"/>
              <a:ext cx="7663388" cy="4371975"/>
            </a:xfrm>
            <a:prstGeom prst="rect">
              <a:avLst/>
            </a:prstGeom>
          </p:spPr>
        </p:pic>
        <p:pic>
          <p:nvPicPr>
            <p:cNvPr id="4" name="圖片 3">
              <a:extLst>
                <a:ext uri="{FF2B5EF4-FFF2-40B4-BE49-F238E27FC236}">
                  <a16:creationId xmlns:a16="http://schemas.microsoft.com/office/drawing/2014/main" id="{ED69C660-6965-C6BB-6318-32AAE1D9C22E}"/>
                </a:ext>
              </a:extLst>
            </p:cNvPr>
            <p:cNvPicPr>
              <a:picLocks noChangeAspect="1"/>
            </p:cNvPicPr>
            <p:nvPr/>
          </p:nvPicPr>
          <p:blipFill rotWithShape="1">
            <a:blip r:embed="rId8"/>
            <a:srcRect t="81587"/>
            <a:stretch/>
          </p:blipFill>
          <p:spPr>
            <a:xfrm>
              <a:off x="6693431" y="2676525"/>
              <a:ext cx="7663388" cy="1262744"/>
            </a:xfrm>
            <a:prstGeom prst="rect">
              <a:avLst/>
            </a:prstGeom>
          </p:spPr>
        </p:pic>
      </p:grpSp>
    </p:spTree>
    <p:extLst>
      <p:ext uri="{BB962C8B-B14F-4D97-AF65-F5344CB8AC3E}">
        <p14:creationId xmlns:p14="http://schemas.microsoft.com/office/powerpoint/2010/main" val="3764607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資料庫圖表 1">
            <a:extLst>
              <a:ext uri="{FF2B5EF4-FFF2-40B4-BE49-F238E27FC236}">
                <a16:creationId xmlns:a16="http://schemas.microsoft.com/office/drawing/2014/main" id="{3BB58D50-AD7B-B1FB-0D2A-2CD6E34B89F5}"/>
              </a:ext>
            </a:extLst>
          </p:cNvPr>
          <p:cNvGraphicFramePr/>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578" name="Picture 2" descr="sentence-transformers (Sentence Transformers)">
            <a:extLst>
              <a:ext uri="{FF2B5EF4-FFF2-40B4-BE49-F238E27FC236}">
                <a16:creationId xmlns:a16="http://schemas.microsoft.com/office/drawing/2014/main" id="{E89C5A40-33E6-1C74-567A-BC230B4E9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2593" y="1427779"/>
            <a:ext cx="3286813" cy="1842517"/>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F188376B-6162-913D-AE5C-096C19CA264A}"/>
              </a:ext>
            </a:extLst>
          </p:cNvPr>
          <p:cNvPicPr>
            <a:picLocks noChangeAspect="1"/>
          </p:cNvPicPr>
          <p:nvPr/>
        </p:nvPicPr>
        <p:blipFill>
          <a:blip r:embed="rId9"/>
          <a:stretch>
            <a:fillRect/>
          </a:stretch>
        </p:blipFill>
        <p:spPr>
          <a:xfrm>
            <a:off x="1208133" y="2511980"/>
            <a:ext cx="1968500" cy="1955800"/>
          </a:xfrm>
          <a:prstGeom prst="rect">
            <a:avLst/>
          </a:prstGeom>
        </p:spPr>
      </p:pic>
      <p:sp>
        <p:nvSpPr>
          <p:cNvPr id="8" name="文字方塊 7">
            <a:extLst>
              <a:ext uri="{FF2B5EF4-FFF2-40B4-BE49-F238E27FC236}">
                <a16:creationId xmlns:a16="http://schemas.microsoft.com/office/drawing/2014/main" id="{1E95FF2B-0BC7-34BF-D2E4-C79955B62BE8}"/>
              </a:ext>
            </a:extLst>
          </p:cNvPr>
          <p:cNvSpPr txBox="1"/>
          <p:nvPr/>
        </p:nvSpPr>
        <p:spPr>
          <a:xfrm>
            <a:off x="744003" y="4668936"/>
            <a:ext cx="3203062" cy="707886"/>
          </a:xfrm>
          <a:prstGeom prst="rect">
            <a:avLst/>
          </a:prstGeom>
          <a:noFill/>
        </p:spPr>
        <p:txBody>
          <a:bodyPr wrap="square" rtlCol="0">
            <a:spAutoFit/>
          </a:bodyPr>
          <a:lstStyle/>
          <a:p>
            <a:r>
              <a:rPr lang="en-US" altLang="zh-TW" sz="2000" dirty="0">
                <a:latin typeface="Calibri Light" panose="020F0302020204030204" pitchFamily="34" charset="0"/>
                <a:ea typeface="微軟正黑體" panose="020B0604030504040204" pitchFamily="34" charset="-120"/>
              </a:rPr>
              <a:t>YouTube</a:t>
            </a:r>
            <a:r>
              <a:rPr lang="zh-TW" altLang="en-US" sz="2000" dirty="0">
                <a:latin typeface="Calibri Light" panose="020F0302020204030204" pitchFamily="34" charset="0"/>
                <a:ea typeface="微軟正黑體" panose="020B0604030504040204" pitchFamily="34" charset="-120"/>
              </a:rPr>
              <a:t>轉換文案原稿</a:t>
            </a:r>
            <a:br>
              <a:rPr lang="en-US" altLang="zh-TW" sz="2000" dirty="0">
                <a:latin typeface="Calibri Light" panose="020F0302020204030204" pitchFamily="34" charset="0"/>
                <a:ea typeface="微軟正黑體" panose="020B0604030504040204" pitchFamily="34" charset="-120"/>
              </a:rPr>
            </a:br>
            <a:r>
              <a:rPr lang="en-US" altLang="zh-TW" sz="2000" dirty="0">
                <a:latin typeface="Calibri Light" panose="020F0302020204030204" pitchFamily="34" charset="0"/>
                <a:ea typeface="微軟正黑體" panose="020B0604030504040204" pitchFamily="34" charset="-120"/>
              </a:rPr>
              <a:t>(330</a:t>
            </a:r>
            <a:r>
              <a:rPr lang="zh-TW" altLang="en-US" sz="2000" dirty="0">
                <a:latin typeface="Calibri Light" panose="020F0302020204030204" pitchFamily="34" charset="0"/>
                <a:ea typeface="微軟正黑體" panose="020B0604030504040204" pitchFamily="34" charset="-120"/>
              </a:rPr>
              <a:t>份</a:t>
            </a:r>
            <a:r>
              <a:rPr lang="en-US" altLang="zh-TW" sz="2000" dirty="0">
                <a:latin typeface="Calibri Light" panose="020F0302020204030204" pitchFamily="34" charset="0"/>
                <a:ea typeface="微軟正黑體" panose="020B0604030504040204" pitchFamily="34" charset="-120"/>
              </a:rPr>
              <a:t>)</a:t>
            </a:r>
            <a:endParaRPr lang="zh-TW" altLang="en-US" sz="2000" dirty="0">
              <a:latin typeface="Calibri Light" panose="020F0302020204030204" pitchFamily="34" charset="0"/>
              <a:ea typeface="微軟正黑體" panose="020B0604030504040204" pitchFamily="34" charset="-120"/>
            </a:endParaRPr>
          </a:p>
        </p:txBody>
      </p:sp>
      <p:sp>
        <p:nvSpPr>
          <p:cNvPr id="3" name="箭號: 有線條的向右箭號 28">
            <a:extLst>
              <a:ext uri="{FF2B5EF4-FFF2-40B4-BE49-F238E27FC236}">
                <a16:creationId xmlns:a16="http://schemas.microsoft.com/office/drawing/2014/main" id="{23C11AD9-A2A9-AC48-E77C-F010772316DD}"/>
              </a:ext>
            </a:extLst>
          </p:cNvPr>
          <p:cNvSpPr/>
          <p:nvPr/>
        </p:nvSpPr>
        <p:spPr>
          <a:xfrm rot="18900000">
            <a:off x="3561784" y="2435365"/>
            <a:ext cx="770560" cy="668652"/>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1AAB596A-D94C-02CA-7303-9AA37D9683A8}"/>
              </a:ext>
            </a:extLst>
          </p:cNvPr>
          <p:cNvSpPr txBox="1"/>
          <p:nvPr/>
        </p:nvSpPr>
        <p:spPr>
          <a:xfrm>
            <a:off x="4448670" y="3322979"/>
            <a:ext cx="3286813" cy="707886"/>
          </a:xfrm>
          <a:prstGeom prst="rect">
            <a:avLst/>
          </a:prstGeom>
          <a:noFill/>
        </p:spPr>
        <p:txBody>
          <a:bodyPr wrap="square" rtlCol="0">
            <a:spAutoFit/>
          </a:bodyPr>
          <a:lstStyle/>
          <a:p>
            <a:r>
              <a:rPr lang="zh-TW" altLang="en-US" sz="2000" dirty="0">
                <a:latin typeface="Calibri Light" panose="020F0302020204030204" pitchFamily="34" charset="0"/>
                <a:ea typeface="微軟正黑體" panose="020B0604030504040204" pitchFamily="34" charset="-120"/>
              </a:rPr>
              <a:t>使用</a:t>
            </a:r>
            <a:r>
              <a:rPr lang="en-US" altLang="zh-TW" sz="2000" dirty="0">
                <a:latin typeface="Calibri Light" panose="020F0302020204030204" pitchFamily="34" charset="0"/>
                <a:ea typeface="微軟正黑體" panose="020B0604030504040204" pitchFamily="34" charset="-120"/>
              </a:rPr>
              <a:t>Sentence-Transformers</a:t>
            </a:r>
          </a:p>
          <a:p>
            <a:r>
              <a:rPr lang="zh-TW" altLang="en-US" sz="2000" dirty="0">
                <a:latin typeface="Calibri Light" panose="020F0302020204030204" pitchFamily="34" charset="0"/>
                <a:ea typeface="微軟正黑體" panose="020B0604030504040204" pitchFamily="34" charset="-120"/>
              </a:rPr>
              <a:t>換算整篇文章向量</a:t>
            </a:r>
          </a:p>
        </p:txBody>
      </p:sp>
      <p:sp>
        <p:nvSpPr>
          <p:cNvPr id="5" name="箭號: 有線條的向右箭號 28">
            <a:extLst>
              <a:ext uri="{FF2B5EF4-FFF2-40B4-BE49-F238E27FC236}">
                <a16:creationId xmlns:a16="http://schemas.microsoft.com/office/drawing/2014/main" id="{0A22AC48-6BB1-E37F-5B8A-7A50A8516C3C}"/>
              </a:ext>
            </a:extLst>
          </p:cNvPr>
          <p:cNvSpPr/>
          <p:nvPr/>
        </p:nvSpPr>
        <p:spPr>
          <a:xfrm rot="5400000">
            <a:off x="5777056" y="4131056"/>
            <a:ext cx="637888" cy="55352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 name="圖片 8">
            <a:extLst>
              <a:ext uri="{FF2B5EF4-FFF2-40B4-BE49-F238E27FC236}">
                <a16:creationId xmlns:a16="http://schemas.microsoft.com/office/drawing/2014/main" id="{ED5FFFFF-EC8E-E10D-5194-BE1161931884}"/>
              </a:ext>
            </a:extLst>
          </p:cNvPr>
          <p:cNvPicPr>
            <a:picLocks noChangeAspect="1"/>
          </p:cNvPicPr>
          <p:nvPr/>
        </p:nvPicPr>
        <p:blipFill>
          <a:blip r:embed="rId10"/>
          <a:stretch>
            <a:fillRect/>
          </a:stretch>
        </p:blipFill>
        <p:spPr>
          <a:xfrm>
            <a:off x="4448670" y="4774015"/>
            <a:ext cx="3286813" cy="1205614"/>
          </a:xfrm>
          <a:prstGeom prst="rect">
            <a:avLst/>
          </a:prstGeom>
        </p:spPr>
      </p:pic>
      <p:sp>
        <p:nvSpPr>
          <p:cNvPr id="10" name="文字方塊 9">
            <a:extLst>
              <a:ext uri="{FF2B5EF4-FFF2-40B4-BE49-F238E27FC236}">
                <a16:creationId xmlns:a16="http://schemas.microsoft.com/office/drawing/2014/main" id="{C7AE45F7-D004-044D-8F81-EB0772E81FF0}"/>
              </a:ext>
            </a:extLst>
          </p:cNvPr>
          <p:cNvSpPr txBox="1"/>
          <p:nvPr/>
        </p:nvSpPr>
        <p:spPr>
          <a:xfrm>
            <a:off x="4448669" y="5915708"/>
            <a:ext cx="3788419" cy="707886"/>
          </a:xfrm>
          <a:prstGeom prst="rect">
            <a:avLst/>
          </a:prstGeom>
          <a:noFill/>
        </p:spPr>
        <p:txBody>
          <a:bodyPr wrap="square" rtlCol="0">
            <a:spAutoFit/>
          </a:bodyPr>
          <a:lstStyle/>
          <a:p>
            <a:r>
              <a:rPr lang="zh-TW" altLang="en-US" sz="2000" dirty="0">
                <a:latin typeface="Calibri Light" panose="020F0302020204030204" pitchFamily="34" charset="0"/>
                <a:ea typeface="微軟正黑體" panose="020B0604030504040204" pitchFamily="34" charset="-120"/>
              </a:rPr>
              <a:t>依照互動率進行文章優劣排</a:t>
            </a:r>
            <a:endParaRPr lang="en-US" altLang="zh-TW" sz="2000" dirty="0">
              <a:latin typeface="Calibri Light" panose="020F0302020204030204" pitchFamily="34" charset="0"/>
              <a:ea typeface="微軟正黑體" panose="020B0604030504040204" pitchFamily="34" charset="-120"/>
            </a:endParaRPr>
          </a:p>
          <a:p>
            <a:r>
              <a:rPr lang="zh-TW" altLang="en-US" sz="2000" b="1" dirty="0">
                <a:solidFill>
                  <a:srgbClr val="FF0000"/>
                </a:solidFill>
                <a:latin typeface="Calibri Light" panose="020F0302020204030204" pitchFamily="34" charset="0"/>
                <a:ea typeface="微軟正黑體" panose="020B0604030504040204" pitchFamily="34" charset="-120"/>
              </a:rPr>
              <a:t>（互動率＝</a:t>
            </a:r>
            <a:r>
              <a:rPr lang="en-US" altLang="zh-TW" sz="2000" b="1" dirty="0">
                <a:solidFill>
                  <a:srgbClr val="FF0000"/>
                </a:solidFill>
                <a:latin typeface="Calibri Light" panose="020F0302020204030204" pitchFamily="34" charset="0"/>
                <a:ea typeface="微軟正黑體" panose="020B0604030504040204" pitchFamily="34" charset="-120"/>
              </a:rPr>
              <a:t>(</a:t>
            </a:r>
            <a:r>
              <a:rPr lang="zh-TW" altLang="en-US" sz="2000" b="1" dirty="0">
                <a:solidFill>
                  <a:srgbClr val="FF0000"/>
                </a:solidFill>
                <a:latin typeface="Calibri Light" panose="020F0302020204030204" pitchFamily="34" charset="0"/>
                <a:ea typeface="微軟正黑體" panose="020B0604030504040204" pitchFamily="34" charset="-120"/>
              </a:rPr>
              <a:t>讚數</a:t>
            </a:r>
            <a:r>
              <a:rPr lang="en-US" altLang="zh-TW" sz="2000" b="1" dirty="0">
                <a:solidFill>
                  <a:srgbClr val="FF0000"/>
                </a:solidFill>
                <a:latin typeface="Calibri Light" panose="020F0302020204030204" pitchFamily="34" charset="0"/>
                <a:ea typeface="微軟正黑體" panose="020B0604030504040204" pitchFamily="34" charset="-120"/>
              </a:rPr>
              <a:t>-</a:t>
            </a:r>
            <a:r>
              <a:rPr lang="zh-TW" altLang="en-US" sz="2000" b="1" dirty="0">
                <a:solidFill>
                  <a:srgbClr val="FF0000"/>
                </a:solidFill>
                <a:latin typeface="Calibri Light" panose="020F0302020204030204" pitchFamily="34" charset="0"/>
                <a:ea typeface="微軟正黑體" panose="020B0604030504040204" pitchFamily="34" charset="-120"/>
              </a:rPr>
              <a:t>倒讚</a:t>
            </a:r>
            <a:r>
              <a:rPr lang="en-US" altLang="zh-TW" sz="2000" b="1" dirty="0">
                <a:solidFill>
                  <a:srgbClr val="FF0000"/>
                </a:solidFill>
                <a:latin typeface="Calibri Light" panose="020F0302020204030204" pitchFamily="34" charset="0"/>
                <a:ea typeface="微軟正黑體" panose="020B0604030504040204" pitchFamily="34" charset="-120"/>
              </a:rPr>
              <a:t>)</a:t>
            </a:r>
            <a:r>
              <a:rPr lang="zh-TW" altLang="en-US" sz="2000" b="1" dirty="0">
                <a:solidFill>
                  <a:srgbClr val="FF0000"/>
                </a:solidFill>
                <a:latin typeface="Calibri Light" panose="020F0302020204030204" pitchFamily="34" charset="0"/>
                <a:ea typeface="微軟正黑體" panose="020B0604030504040204" pitchFamily="34" charset="-120"/>
              </a:rPr>
              <a:t>／觀看數）</a:t>
            </a:r>
          </a:p>
        </p:txBody>
      </p:sp>
      <p:sp>
        <p:nvSpPr>
          <p:cNvPr id="11" name="箭號: 有線條的向右箭號 28">
            <a:extLst>
              <a:ext uri="{FF2B5EF4-FFF2-40B4-BE49-F238E27FC236}">
                <a16:creationId xmlns:a16="http://schemas.microsoft.com/office/drawing/2014/main" id="{FBF616DB-8B1A-62C7-B964-9D71496E9AED}"/>
              </a:ext>
            </a:extLst>
          </p:cNvPr>
          <p:cNvSpPr/>
          <p:nvPr/>
        </p:nvSpPr>
        <p:spPr>
          <a:xfrm rot="18900000">
            <a:off x="7891487" y="4842899"/>
            <a:ext cx="770560" cy="668652"/>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文字方塊 12">
            <a:extLst>
              <a:ext uri="{FF2B5EF4-FFF2-40B4-BE49-F238E27FC236}">
                <a16:creationId xmlns:a16="http://schemas.microsoft.com/office/drawing/2014/main" id="{372AF530-D299-A3AC-A300-A8A74D3B55B8}"/>
              </a:ext>
            </a:extLst>
          </p:cNvPr>
          <p:cNvSpPr txBox="1"/>
          <p:nvPr/>
        </p:nvSpPr>
        <p:spPr>
          <a:xfrm>
            <a:off x="8383806" y="4268276"/>
            <a:ext cx="3305949" cy="400110"/>
          </a:xfrm>
          <a:prstGeom prst="rect">
            <a:avLst/>
          </a:prstGeom>
          <a:noFill/>
        </p:spPr>
        <p:txBody>
          <a:bodyPr wrap="square" rtlCol="0">
            <a:spAutoFit/>
          </a:bodyPr>
          <a:lstStyle/>
          <a:p>
            <a:r>
              <a:rPr lang="zh-TW" altLang="en-US" sz="2000" dirty="0">
                <a:latin typeface="Calibri Light" panose="020F0302020204030204" pitchFamily="34" charset="0"/>
                <a:ea typeface="微軟正黑體" panose="020B0604030504040204" pitchFamily="34" charset="-120"/>
              </a:rPr>
              <a:t>產出文章互動率排序列表</a:t>
            </a:r>
          </a:p>
        </p:txBody>
      </p:sp>
      <p:pic>
        <p:nvPicPr>
          <p:cNvPr id="17" name="圖片 16">
            <a:extLst>
              <a:ext uri="{FF2B5EF4-FFF2-40B4-BE49-F238E27FC236}">
                <a16:creationId xmlns:a16="http://schemas.microsoft.com/office/drawing/2014/main" id="{3F7A78C2-EB9D-A3AB-FAD8-9876B8A224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3807" y="1888672"/>
            <a:ext cx="3434205" cy="2361016"/>
          </a:xfrm>
          <a:prstGeom prst="rect">
            <a:avLst/>
          </a:prstGeom>
        </p:spPr>
      </p:pic>
    </p:spTree>
    <p:extLst>
      <p:ext uri="{BB962C8B-B14F-4D97-AF65-F5344CB8AC3E}">
        <p14:creationId xmlns:p14="http://schemas.microsoft.com/office/powerpoint/2010/main" val="1776507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資料庫圖表 11">
            <a:extLst>
              <a:ext uri="{FF2B5EF4-FFF2-40B4-BE49-F238E27FC236}">
                <a16:creationId xmlns:a16="http://schemas.microsoft.com/office/drawing/2014/main" id="{94A1587D-9B6D-5C9F-A2D9-F20ADD3D9C44}"/>
              </a:ext>
            </a:extLst>
          </p:cNvPr>
          <p:cNvGraphicFramePr/>
          <p:nvPr>
            <p:extLst>
              <p:ext uri="{D42A27DB-BD31-4B8C-83A1-F6EECF244321}">
                <p14:modId xmlns:p14="http://schemas.microsoft.com/office/powerpoint/2010/main" val="3256881485"/>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FAFD36B1-CCAE-4B03-A0BD-67C156F049B5}"/>
              </a:ext>
            </a:extLst>
          </p:cNvPr>
          <p:cNvPicPr>
            <a:picLocks noChangeAspect="1"/>
          </p:cNvPicPr>
          <p:nvPr/>
        </p:nvPicPr>
        <p:blipFill>
          <a:blip r:embed="rId8"/>
          <a:stretch>
            <a:fillRect/>
          </a:stretch>
        </p:blipFill>
        <p:spPr>
          <a:xfrm>
            <a:off x="1835947" y="1569156"/>
            <a:ext cx="436309" cy="436309"/>
          </a:xfrm>
          <a:prstGeom prst="rect">
            <a:avLst/>
          </a:prstGeom>
          <a:solidFill>
            <a:schemeClr val="accent6"/>
          </a:solidFill>
        </p:spPr>
      </p:pic>
      <p:pic>
        <p:nvPicPr>
          <p:cNvPr id="7" name="圖片 6">
            <a:extLst>
              <a:ext uri="{FF2B5EF4-FFF2-40B4-BE49-F238E27FC236}">
                <a16:creationId xmlns:a16="http://schemas.microsoft.com/office/drawing/2014/main" id="{65EA7C36-4AC4-41C8-B9F4-DD973CD5D36F}"/>
              </a:ext>
            </a:extLst>
          </p:cNvPr>
          <p:cNvPicPr>
            <a:picLocks noChangeAspect="1"/>
          </p:cNvPicPr>
          <p:nvPr/>
        </p:nvPicPr>
        <p:blipFill>
          <a:blip r:embed="rId8"/>
          <a:stretch>
            <a:fillRect/>
          </a:stretch>
        </p:blipFill>
        <p:spPr>
          <a:xfrm>
            <a:off x="2336615" y="1566589"/>
            <a:ext cx="436309" cy="436309"/>
          </a:xfrm>
          <a:prstGeom prst="rect">
            <a:avLst/>
          </a:prstGeom>
          <a:solidFill>
            <a:schemeClr val="accent6"/>
          </a:solidFill>
        </p:spPr>
      </p:pic>
      <p:pic>
        <p:nvPicPr>
          <p:cNvPr id="8" name="圖片 7">
            <a:extLst>
              <a:ext uri="{FF2B5EF4-FFF2-40B4-BE49-F238E27FC236}">
                <a16:creationId xmlns:a16="http://schemas.microsoft.com/office/drawing/2014/main" id="{B368D1CD-ED00-4E5F-A951-E16934C5B066}"/>
              </a:ext>
            </a:extLst>
          </p:cNvPr>
          <p:cNvPicPr>
            <a:picLocks noChangeAspect="1"/>
          </p:cNvPicPr>
          <p:nvPr/>
        </p:nvPicPr>
        <p:blipFill>
          <a:blip r:embed="rId8"/>
          <a:stretch>
            <a:fillRect/>
          </a:stretch>
        </p:blipFill>
        <p:spPr>
          <a:xfrm>
            <a:off x="2822244" y="1566589"/>
            <a:ext cx="436309" cy="436309"/>
          </a:xfrm>
          <a:prstGeom prst="rect">
            <a:avLst/>
          </a:prstGeom>
          <a:solidFill>
            <a:schemeClr val="accent6"/>
          </a:solidFill>
        </p:spPr>
      </p:pic>
      <p:sp>
        <p:nvSpPr>
          <p:cNvPr id="25" name="矩形: 圓角 24">
            <a:extLst>
              <a:ext uri="{FF2B5EF4-FFF2-40B4-BE49-F238E27FC236}">
                <a16:creationId xmlns:a16="http://schemas.microsoft.com/office/drawing/2014/main" id="{D214452C-56C0-2E6B-2554-C1597C7D07DC}"/>
              </a:ext>
            </a:extLst>
          </p:cNvPr>
          <p:cNvSpPr/>
          <p:nvPr/>
        </p:nvSpPr>
        <p:spPr>
          <a:xfrm>
            <a:off x="1636951" y="1299753"/>
            <a:ext cx="2339976" cy="214312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a:extLst>
              <a:ext uri="{FF2B5EF4-FFF2-40B4-BE49-F238E27FC236}">
                <a16:creationId xmlns:a16="http://schemas.microsoft.com/office/drawing/2014/main" id="{EB811C47-8D78-AF8C-ED7E-75A75648D21F}"/>
              </a:ext>
            </a:extLst>
          </p:cNvPr>
          <p:cNvPicPr>
            <a:picLocks noChangeAspect="1"/>
          </p:cNvPicPr>
          <p:nvPr/>
        </p:nvPicPr>
        <p:blipFill>
          <a:blip r:embed="rId8"/>
          <a:stretch>
            <a:fillRect/>
          </a:stretch>
        </p:blipFill>
        <p:spPr>
          <a:xfrm>
            <a:off x="3319896" y="1566589"/>
            <a:ext cx="436309" cy="436309"/>
          </a:xfrm>
          <a:prstGeom prst="rect">
            <a:avLst/>
          </a:prstGeom>
          <a:solidFill>
            <a:schemeClr val="accent6"/>
          </a:solidFill>
        </p:spPr>
      </p:pic>
      <p:pic>
        <p:nvPicPr>
          <p:cNvPr id="27" name="圖片 26">
            <a:extLst>
              <a:ext uri="{FF2B5EF4-FFF2-40B4-BE49-F238E27FC236}">
                <a16:creationId xmlns:a16="http://schemas.microsoft.com/office/drawing/2014/main" id="{1547A24A-0D45-7A00-02A8-FCEADD3501A9}"/>
              </a:ext>
            </a:extLst>
          </p:cNvPr>
          <p:cNvPicPr>
            <a:picLocks noChangeAspect="1"/>
          </p:cNvPicPr>
          <p:nvPr/>
        </p:nvPicPr>
        <p:blipFill>
          <a:blip r:embed="rId8"/>
          <a:stretch>
            <a:fillRect/>
          </a:stretch>
        </p:blipFill>
        <p:spPr>
          <a:xfrm>
            <a:off x="1848647" y="2761174"/>
            <a:ext cx="436309" cy="436309"/>
          </a:xfrm>
          <a:prstGeom prst="rect">
            <a:avLst/>
          </a:prstGeom>
          <a:solidFill>
            <a:schemeClr val="accent6"/>
          </a:solidFill>
        </p:spPr>
      </p:pic>
      <p:pic>
        <p:nvPicPr>
          <p:cNvPr id="28" name="圖片 27">
            <a:extLst>
              <a:ext uri="{FF2B5EF4-FFF2-40B4-BE49-F238E27FC236}">
                <a16:creationId xmlns:a16="http://schemas.microsoft.com/office/drawing/2014/main" id="{29CDEB89-5096-5705-98AC-285789635844}"/>
              </a:ext>
            </a:extLst>
          </p:cNvPr>
          <p:cNvPicPr>
            <a:picLocks noChangeAspect="1"/>
          </p:cNvPicPr>
          <p:nvPr/>
        </p:nvPicPr>
        <p:blipFill>
          <a:blip r:embed="rId8"/>
          <a:stretch>
            <a:fillRect/>
          </a:stretch>
        </p:blipFill>
        <p:spPr>
          <a:xfrm>
            <a:off x="2349315" y="2758607"/>
            <a:ext cx="436309" cy="436309"/>
          </a:xfrm>
          <a:prstGeom prst="rect">
            <a:avLst/>
          </a:prstGeom>
          <a:solidFill>
            <a:schemeClr val="accent6"/>
          </a:solidFill>
        </p:spPr>
      </p:pic>
      <p:pic>
        <p:nvPicPr>
          <p:cNvPr id="29" name="圖片 28">
            <a:extLst>
              <a:ext uri="{FF2B5EF4-FFF2-40B4-BE49-F238E27FC236}">
                <a16:creationId xmlns:a16="http://schemas.microsoft.com/office/drawing/2014/main" id="{DAADFFE7-6043-326D-DD26-3A1B97A9C528}"/>
              </a:ext>
            </a:extLst>
          </p:cNvPr>
          <p:cNvPicPr>
            <a:picLocks noChangeAspect="1"/>
          </p:cNvPicPr>
          <p:nvPr/>
        </p:nvPicPr>
        <p:blipFill>
          <a:blip r:embed="rId8"/>
          <a:stretch>
            <a:fillRect/>
          </a:stretch>
        </p:blipFill>
        <p:spPr>
          <a:xfrm>
            <a:off x="2834944" y="2758607"/>
            <a:ext cx="436309" cy="436309"/>
          </a:xfrm>
          <a:prstGeom prst="rect">
            <a:avLst/>
          </a:prstGeom>
          <a:solidFill>
            <a:schemeClr val="accent6"/>
          </a:solidFill>
        </p:spPr>
      </p:pic>
      <p:pic>
        <p:nvPicPr>
          <p:cNvPr id="30" name="圖片 29">
            <a:extLst>
              <a:ext uri="{FF2B5EF4-FFF2-40B4-BE49-F238E27FC236}">
                <a16:creationId xmlns:a16="http://schemas.microsoft.com/office/drawing/2014/main" id="{C539530C-9EA9-18F0-72DF-A137439708EE}"/>
              </a:ext>
            </a:extLst>
          </p:cNvPr>
          <p:cNvPicPr>
            <a:picLocks noChangeAspect="1"/>
          </p:cNvPicPr>
          <p:nvPr/>
        </p:nvPicPr>
        <p:blipFill>
          <a:blip r:embed="rId8"/>
          <a:stretch>
            <a:fillRect/>
          </a:stretch>
        </p:blipFill>
        <p:spPr>
          <a:xfrm>
            <a:off x="3332596" y="2758607"/>
            <a:ext cx="436309" cy="436309"/>
          </a:xfrm>
          <a:prstGeom prst="rect">
            <a:avLst/>
          </a:prstGeom>
          <a:solidFill>
            <a:schemeClr val="accent6"/>
          </a:solidFill>
        </p:spPr>
      </p:pic>
      <p:pic>
        <p:nvPicPr>
          <p:cNvPr id="33" name="圖片 32">
            <a:extLst>
              <a:ext uri="{FF2B5EF4-FFF2-40B4-BE49-F238E27FC236}">
                <a16:creationId xmlns:a16="http://schemas.microsoft.com/office/drawing/2014/main" id="{82F97144-12E6-5D3A-F2CE-BA7CB320B351}"/>
              </a:ext>
            </a:extLst>
          </p:cNvPr>
          <p:cNvPicPr>
            <a:picLocks noChangeAspect="1"/>
          </p:cNvPicPr>
          <p:nvPr/>
        </p:nvPicPr>
        <p:blipFill>
          <a:blip r:embed="rId8"/>
          <a:stretch>
            <a:fillRect/>
          </a:stretch>
        </p:blipFill>
        <p:spPr>
          <a:xfrm>
            <a:off x="1863952" y="3849579"/>
            <a:ext cx="436309" cy="436309"/>
          </a:xfrm>
          <a:prstGeom prst="rect">
            <a:avLst/>
          </a:prstGeom>
          <a:solidFill>
            <a:srgbClr val="FF0000"/>
          </a:solidFill>
        </p:spPr>
      </p:pic>
      <p:pic>
        <p:nvPicPr>
          <p:cNvPr id="34" name="圖片 33">
            <a:extLst>
              <a:ext uri="{FF2B5EF4-FFF2-40B4-BE49-F238E27FC236}">
                <a16:creationId xmlns:a16="http://schemas.microsoft.com/office/drawing/2014/main" id="{2AE52761-BEAF-02CA-238E-3638AAF143E0}"/>
              </a:ext>
            </a:extLst>
          </p:cNvPr>
          <p:cNvPicPr>
            <a:picLocks noChangeAspect="1"/>
          </p:cNvPicPr>
          <p:nvPr/>
        </p:nvPicPr>
        <p:blipFill>
          <a:blip r:embed="rId8"/>
          <a:stretch>
            <a:fillRect/>
          </a:stretch>
        </p:blipFill>
        <p:spPr>
          <a:xfrm>
            <a:off x="2364620" y="3847012"/>
            <a:ext cx="436309" cy="436309"/>
          </a:xfrm>
          <a:prstGeom prst="rect">
            <a:avLst/>
          </a:prstGeom>
          <a:solidFill>
            <a:srgbClr val="FF0000"/>
          </a:solidFill>
        </p:spPr>
      </p:pic>
      <p:pic>
        <p:nvPicPr>
          <p:cNvPr id="35" name="圖片 34">
            <a:extLst>
              <a:ext uri="{FF2B5EF4-FFF2-40B4-BE49-F238E27FC236}">
                <a16:creationId xmlns:a16="http://schemas.microsoft.com/office/drawing/2014/main" id="{419A01E1-14BB-7006-222B-356F3F6B9F39}"/>
              </a:ext>
            </a:extLst>
          </p:cNvPr>
          <p:cNvPicPr>
            <a:picLocks noChangeAspect="1"/>
          </p:cNvPicPr>
          <p:nvPr/>
        </p:nvPicPr>
        <p:blipFill>
          <a:blip r:embed="rId8"/>
          <a:stretch>
            <a:fillRect/>
          </a:stretch>
        </p:blipFill>
        <p:spPr>
          <a:xfrm>
            <a:off x="2850249" y="3847012"/>
            <a:ext cx="436309" cy="436309"/>
          </a:xfrm>
          <a:prstGeom prst="rect">
            <a:avLst/>
          </a:prstGeom>
          <a:solidFill>
            <a:srgbClr val="FF0000"/>
          </a:solidFill>
        </p:spPr>
      </p:pic>
      <p:sp>
        <p:nvSpPr>
          <p:cNvPr id="37" name="矩形: 圓角 36">
            <a:extLst>
              <a:ext uri="{FF2B5EF4-FFF2-40B4-BE49-F238E27FC236}">
                <a16:creationId xmlns:a16="http://schemas.microsoft.com/office/drawing/2014/main" id="{850AF40C-E033-0D1F-35E7-0FC654F9E907}"/>
              </a:ext>
            </a:extLst>
          </p:cNvPr>
          <p:cNvSpPr/>
          <p:nvPr/>
        </p:nvSpPr>
        <p:spPr>
          <a:xfrm>
            <a:off x="1664956" y="3580176"/>
            <a:ext cx="2339976" cy="214312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圖片 37">
            <a:extLst>
              <a:ext uri="{FF2B5EF4-FFF2-40B4-BE49-F238E27FC236}">
                <a16:creationId xmlns:a16="http://schemas.microsoft.com/office/drawing/2014/main" id="{CF423D73-01B9-4A5B-FD9F-552737FCD32A}"/>
              </a:ext>
            </a:extLst>
          </p:cNvPr>
          <p:cNvPicPr>
            <a:picLocks noChangeAspect="1"/>
          </p:cNvPicPr>
          <p:nvPr/>
        </p:nvPicPr>
        <p:blipFill>
          <a:blip r:embed="rId8"/>
          <a:stretch>
            <a:fillRect/>
          </a:stretch>
        </p:blipFill>
        <p:spPr>
          <a:xfrm>
            <a:off x="3347901" y="3847012"/>
            <a:ext cx="436309" cy="436309"/>
          </a:xfrm>
          <a:prstGeom prst="rect">
            <a:avLst/>
          </a:prstGeom>
          <a:solidFill>
            <a:srgbClr val="FF0000"/>
          </a:solidFill>
        </p:spPr>
      </p:pic>
      <p:pic>
        <p:nvPicPr>
          <p:cNvPr id="39" name="圖片 38">
            <a:extLst>
              <a:ext uri="{FF2B5EF4-FFF2-40B4-BE49-F238E27FC236}">
                <a16:creationId xmlns:a16="http://schemas.microsoft.com/office/drawing/2014/main" id="{BFCE6E2D-4955-8E65-3036-EABF6859012F}"/>
              </a:ext>
            </a:extLst>
          </p:cNvPr>
          <p:cNvPicPr>
            <a:picLocks noChangeAspect="1"/>
          </p:cNvPicPr>
          <p:nvPr/>
        </p:nvPicPr>
        <p:blipFill>
          <a:blip r:embed="rId8"/>
          <a:stretch>
            <a:fillRect/>
          </a:stretch>
        </p:blipFill>
        <p:spPr>
          <a:xfrm>
            <a:off x="1876652" y="5041597"/>
            <a:ext cx="436309" cy="436309"/>
          </a:xfrm>
          <a:prstGeom prst="rect">
            <a:avLst/>
          </a:prstGeom>
          <a:solidFill>
            <a:srgbClr val="FF0000"/>
          </a:solidFill>
        </p:spPr>
      </p:pic>
      <p:pic>
        <p:nvPicPr>
          <p:cNvPr id="40" name="圖片 39">
            <a:extLst>
              <a:ext uri="{FF2B5EF4-FFF2-40B4-BE49-F238E27FC236}">
                <a16:creationId xmlns:a16="http://schemas.microsoft.com/office/drawing/2014/main" id="{5C6DFD3C-25A0-6FCB-C290-49CA57B7675A}"/>
              </a:ext>
            </a:extLst>
          </p:cNvPr>
          <p:cNvPicPr>
            <a:picLocks noChangeAspect="1"/>
          </p:cNvPicPr>
          <p:nvPr/>
        </p:nvPicPr>
        <p:blipFill>
          <a:blip r:embed="rId8"/>
          <a:stretch>
            <a:fillRect/>
          </a:stretch>
        </p:blipFill>
        <p:spPr>
          <a:xfrm>
            <a:off x="2377320" y="5039030"/>
            <a:ext cx="436309" cy="436309"/>
          </a:xfrm>
          <a:prstGeom prst="rect">
            <a:avLst/>
          </a:prstGeom>
          <a:solidFill>
            <a:srgbClr val="FF0000"/>
          </a:solidFill>
        </p:spPr>
      </p:pic>
      <p:pic>
        <p:nvPicPr>
          <p:cNvPr id="41" name="圖片 40">
            <a:extLst>
              <a:ext uri="{FF2B5EF4-FFF2-40B4-BE49-F238E27FC236}">
                <a16:creationId xmlns:a16="http://schemas.microsoft.com/office/drawing/2014/main" id="{4D33FE71-C8A9-5676-B15D-99C77ECD077A}"/>
              </a:ext>
            </a:extLst>
          </p:cNvPr>
          <p:cNvPicPr>
            <a:picLocks noChangeAspect="1"/>
          </p:cNvPicPr>
          <p:nvPr/>
        </p:nvPicPr>
        <p:blipFill>
          <a:blip r:embed="rId8"/>
          <a:stretch>
            <a:fillRect/>
          </a:stretch>
        </p:blipFill>
        <p:spPr>
          <a:xfrm>
            <a:off x="2862949" y="5039030"/>
            <a:ext cx="436309" cy="436309"/>
          </a:xfrm>
          <a:prstGeom prst="rect">
            <a:avLst/>
          </a:prstGeom>
          <a:solidFill>
            <a:srgbClr val="FF0000"/>
          </a:solidFill>
        </p:spPr>
      </p:pic>
      <p:pic>
        <p:nvPicPr>
          <p:cNvPr id="42" name="圖片 41">
            <a:extLst>
              <a:ext uri="{FF2B5EF4-FFF2-40B4-BE49-F238E27FC236}">
                <a16:creationId xmlns:a16="http://schemas.microsoft.com/office/drawing/2014/main" id="{A6927E9E-5D10-E2DF-BCE8-FDB2B409A091}"/>
              </a:ext>
            </a:extLst>
          </p:cNvPr>
          <p:cNvPicPr>
            <a:picLocks noChangeAspect="1"/>
          </p:cNvPicPr>
          <p:nvPr/>
        </p:nvPicPr>
        <p:blipFill>
          <a:blip r:embed="rId8"/>
          <a:stretch>
            <a:fillRect/>
          </a:stretch>
        </p:blipFill>
        <p:spPr>
          <a:xfrm>
            <a:off x="3360601" y="5039030"/>
            <a:ext cx="436309" cy="436309"/>
          </a:xfrm>
          <a:prstGeom prst="rect">
            <a:avLst/>
          </a:prstGeom>
          <a:solidFill>
            <a:srgbClr val="FF0000"/>
          </a:solidFill>
        </p:spPr>
      </p:pic>
      <p:sp>
        <p:nvSpPr>
          <p:cNvPr id="46" name="文字方塊 45">
            <a:extLst>
              <a:ext uri="{FF2B5EF4-FFF2-40B4-BE49-F238E27FC236}">
                <a16:creationId xmlns:a16="http://schemas.microsoft.com/office/drawing/2014/main" id="{37629F19-9A33-5FC3-6294-13DEC044A663}"/>
              </a:ext>
            </a:extLst>
          </p:cNvPr>
          <p:cNvSpPr txBox="1"/>
          <p:nvPr/>
        </p:nvSpPr>
        <p:spPr>
          <a:xfrm>
            <a:off x="5534643" y="1609933"/>
            <a:ext cx="3243266" cy="1520031"/>
          </a:xfrm>
          <a:prstGeom prst="rect">
            <a:avLst/>
          </a:prstGeom>
          <a:noFill/>
        </p:spPr>
        <p:txBody>
          <a:bodyPr wrap="square" rtlCol="0">
            <a:spAutoFit/>
          </a:bodyPr>
          <a:lstStyle/>
          <a:p>
            <a:pPr>
              <a:lnSpc>
                <a:spcPct val="150000"/>
              </a:lnSpc>
            </a:pPr>
            <a:r>
              <a:rPr lang="zh-TW" altLang="en-US" sz="2000" dirty="0"/>
              <a:t>個人文章</a:t>
            </a:r>
            <a:endParaRPr lang="en-US" altLang="zh-TW" sz="2000" dirty="0"/>
          </a:p>
          <a:p>
            <a:pPr>
              <a:lnSpc>
                <a:spcPct val="150000"/>
              </a:lnSpc>
            </a:pPr>
            <a:r>
              <a:rPr lang="zh-TW" altLang="en-US" sz="2000" dirty="0"/>
              <a:t>與</a:t>
            </a:r>
            <a:r>
              <a:rPr lang="zh-TW" altLang="en-US" sz="2400" b="1" dirty="0">
                <a:solidFill>
                  <a:schemeClr val="accent6"/>
                </a:solidFill>
              </a:rPr>
              <a:t>最佳</a:t>
            </a:r>
            <a:r>
              <a:rPr lang="en-US" altLang="zh-TW" sz="2400" b="1" dirty="0">
                <a:solidFill>
                  <a:schemeClr val="accent6"/>
                </a:solidFill>
              </a:rPr>
              <a:t>(</a:t>
            </a:r>
            <a:r>
              <a:rPr lang="zh-TW" altLang="en-US" sz="2400" b="1" dirty="0">
                <a:solidFill>
                  <a:schemeClr val="accent6"/>
                </a:solidFill>
              </a:rPr>
              <a:t>前</a:t>
            </a:r>
            <a:r>
              <a:rPr lang="en-US" altLang="zh-TW" sz="2400" b="1" dirty="0">
                <a:solidFill>
                  <a:schemeClr val="accent6"/>
                </a:solidFill>
              </a:rPr>
              <a:t>10%)</a:t>
            </a:r>
            <a:r>
              <a:rPr lang="zh-TW" altLang="en-US" sz="2000" dirty="0"/>
              <a:t>文章群中文章進行相似度一一比對</a:t>
            </a:r>
          </a:p>
        </p:txBody>
      </p:sp>
      <p:sp>
        <p:nvSpPr>
          <p:cNvPr id="48" name="文字方塊 47">
            <a:extLst>
              <a:ext uri="{FF2B5EF4-FFF2-40B4-BE49-F238E27FC236}">
                <a16:creationId xmlns:a16="http://schemas.microsoft.com/office/drawing/2014/main" id="{E884B8E7-41C8-370C-5422-167D621B26BC}"/>
              </a:ext>
            </a:extLst>
          </p:cNvPr>
          <p:cNvSpPr txBox="1"/>
          <p:nvPr/>
        </p:nvSpPr>
        <p:spPr>
          <a:xfrm>
            <a:off x="5529289" y="3887546"/>
            <a:ext cx="3395275" cy="1520031"/>
          </a:xfrm>
          <a:prstGeom prst="rect">
            <a:avLst/>
          </a:prstGeom>
          <a:noFill/>
        </p:spPr>
        <p:txBody>
          <a:bodyPr wrap="square" rtlCol="0">
            <a:spAutoFit/>
          </a:bodyPr>
          <a:lstStyle/>
          <a:p>
            <a:pPr>
              <a:lnSpc>
                <a:spcPct val="150000"/>
              </a:lnSpc>
            </a:pPr>
            <a:r>
              <a:rPr lang="zh-TW" altLang="en-US" sz="2000" dirty="0"/>
              <a:t>個人文章</a:t>
            </a:r>
            <a:endParaRPr lang="en-US" altLang="zh-TW" sz="2000" dirty="0"/>
          </a:p>
          <a:p>
            <a:pPr>
              <a:lnSpc>
                <a:spcPct val="150000"/>
              </a:lnSpc>
            </a:pPr>
            <a:r>
              <a:rPr lang="zh-TW" altLang="en-US" sz="2000" dirty="0"/>
              <a:t>與</a:t>
            </a:r>
            <a:r>
              <a:rPr lang="zh-TW" altLang="en-US" sz="2400" b="1" dirty="0">
                <a:solidFill>
                  <a:srgbClr val="FF0000"/>
                </a:solidFill>
              </a:rPr>
              <a:t>最差</a:t>
            </a:r>
            <a:r>
              <a:rPr lang="en-US" altLang="zh-TW" sz="2400" b="1" dirty="0">
                <a:solidFill>
                  <a:srgbClr val="FF0000"/>
                </a:solidFill>
              </a:rPr>
              <a:t>(</a:t>
            </a:r>
            <a:r>
              <a:rPr lang="zh-TW" altLang="en-US" sz="2400" b="1" dirty="0">
                <a:solidFill>
                  <a:srgbClr val="FF0000"/>
                </a:solidFill>
              </a:rPr>
              <a:t>倒數</a:t>
            </a:r>
            <a:r>
              <a:rPr lang="en-US" altLang="zh-TW" sz="2400" b="1" dirty="0">
                <a:solidFill>
                  <a:srgbClr val="FF0000"/>
                </a:solidFill>
              </a:rPr>
              <a:t>50%)</a:t>
            </a:r>
            <a:r>
              <a:rPr lang="zh-TW" altLang="en-US" sz="2000" dirty="0"/>
              <a:t>文章群中文章進行相似度一一比對</a:t>
            </a:r>
          </a:p>
        </p:txBody>
      </p:sp>
      <p:sp>
        <p:nvSpPr>
          <p:cNvPr id="49" name="箭號: 有線條的向右箭號 28">
            <a:extLst>
              <a:ext uri="{FF2B5EF4-FFF2-40B4-BE49-F238E27FC236}">
                <a16:creationId xmlns:a16="http://schemas.microsoft.com/office/drawing/2014/main" id="{089EF749-61FA-929D-C974-FDDB0B60FF2D}"/>
              </a:ext>
            </a:extLst>
          </p:cNvPr>
          <p:cNvSpPr/>
          <p:nvPr/>
        </p:nvSpPr>
        <p:spPr>
          <a:xfrm>
            <a:off x="9045192" y="2089727"/>
            <a:ext cx="770560" cy="668652"/>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 name="箭號: 有線條的向右箭號 28">
            <a:extLst>
              <a:ext uri="{FF2B5EF4-FFF2-40B4-BE49-F238E27FC236}">
                <a16:creationId xmlns:a16="http://schemas.microsoft.com/office/drawing/2014/main" id="{FF1AC63E-6814-FC95-7610-FD479A35BFAE}"/>
              </a:ext>
            </a:extLst>
          </p:cNvPr>
          <p:cNvSpPr/>
          <p:nvPr/>
        </p:nvSpPr>
        <p:spPr>
          <a:xfrm>
            <a:off x="9004854" y="4366492"/>
            <a:ext cx="770560" cy="668652"/>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1" name="文字方塊 50">
            <a:extLst>
              <a:ext uri="{FF2B5EF4-FFF2-40B4-BE49-F238E27FC236}">
                <a16:creationId xmlns:a16="http://schemas.microsoft.com/office/drawing/2014/main" id="{66FA7E62-E956-5624-1573-72A6A1EAE3D7}"/>
              </a:ext>
            </a:extLst>
          </p:cNvPr>
          <p:cNvSpPr txBox="1"/>
          <p:nvPr/>
        </p:nvSpPr>
        <p:spPr>
          <a:xfrm>
            <a:off x="9917175" y="1663390"/>
            <a:ext cx="2216765" cy="1520031"/>
          </a:xfrm>
          <a:prstGeom prst="rect">
            <a:avLst/>
          </a:prstGeom>
          <a:noFill/>
        </p:spPr>
        <p:txBody>
          <a:bodyPr wrap="square" rtlCol="0">
            <a:spAutoFit/>
          </a:bodyPr>
          <a:lstStyle/>
          <a:p>
            <a:pPr algn="ctr">
              <a:lnSpc>
                <a:spcPct val="150000"/>
              </a:lnSpc>
            </a:pPr>
            <a:r>
              <a:rPr lang="zh-TW" altLang="en-US" sz="2400" b="1" dirty="0">
                <a:solidFill>
                  <a:schemeClr val="accent6"/>
                </a:solidFill>
              </a:rPr>
              <a:t>最相似</a:t>
            </a:r>
            <a:r>
              <a:rPr lang="en-US" altLang="zh-TW" sz="2400" b="1" dirty="0">
                <a:solidFill>
                  <a:schemeClr val="accent6"/>
                </a:solidFill>
              </a:rPr>
              <a:t>10</a:t>
            </a:r>
            <a:r>
              <a:rPr lang="zh-TW" altLang="en-US" sz="2400" b="1" dirty="0">
                <a:solidFill>
                  <a:schemeClr val="accent6"/>
                </a:solidFill>
              </a:rPr>
              <a:t>篇</a:t>
            </a:r>
            <a:r>
              <a:rPr lang="zh-TW" altLang="en-US" sz="2000" dirty="0"/>
              <a:t>文章</a:t>
            </a:r>
            <a:endParaRPr lang="en-US" altLang="zh-TW" sz="2000" dirty="0"/>
          </a:p>
          <a:p>
            <a:pPr algn="ctr">
              <a:lnSpc>
                <a:spcPct val="150000"/>
              </a:lnSpc>
            </a:pPr>
            <a:r>
              <a:rPr lang="zh-TW" altLang="en-US" sz="2000" dirty="0"/>
              <a:t>相似度平均分數</a:t>
            </a:r>
            <a:endParaRPr lang="en-US" altLang="zh-TW" sz="2000" dirty="0"/>
          </a:p>
          <a:p>
            <a:pPr algn="ctr">
              <a:lnSpc>
                <a:spcPct val="150000"/>
              </a:lnSpc>
            </a:pPr>
            <a:r>
              <a:rPr lang="zh-TW" altLang="en-US" sz="2000" b="1" dirty="0">
                <a:solidFill>
                  <a:schemeClr val="accent6"/>
                </a:solidFill>
              </a:rPr>
              <a:t>Ｘ</a:t>
            </a:r>
          </a:p>
        </p:txBody>
      </p:sp>
      <p:sp>
        <p:nvSpPr>
          <p:cNvPr id="52" name="文字方塊 51">
            <a:extLst>
              <a:ext uri="{FF2B5EF4-FFF2-40B4-BE49-F238E27FC236}">
                <a16:creationId xmlns:a16="http://schemas.microsoft.com/office/drawing/2014/main" id="{335B7EFA-1B00-0F9A-8A49-ABB24B551DEC}"/>
              </a:ext>
            </a:extLst>
          </p:cNvPr>
          <p:cNvSpPr txBox="1"/>
          <p:nvPr/>
        </p:nvSpPr>
        <p:spPr>
          <a:xfrm>
            <a:off x="9917175" y="4223609"/>
            <a:ext cx="2216765" cy="966034"/>
          </a:xfrm>
          <a:prstGeom prst="rect">
            <a:avLst/>
          </a:prstGeom>
          <a:noFill/>
        </p:spPr>
        <p:txBody>
          <a:bodyPr wrap="square" rtlCol="0">
            <a:spAutoFit/>
          </a:bodyPr>
          <a:lstStyle/>
          <a:p>
            <a:pPr algn="ctr">
              <a:lnSpc>
                <a:spcPct val="150000"/>
              </a:lnSpc>
            </a:pPr>
            <a:r>
              <a:rPr lang="zh-TW" altLang="en-US" sz="2000" dirty="0"/>
              <a:t>相似度平均分數</a:t>
            </a:r>
            <a:endParaRPr lang="en-US" altLang="zh-TW" sz="2000" dirty="0"/>
          </a:p>
          <a:p>
            <a:pPr algn="ctr">
              <a:lnSpc>
                <a:spcPct val="150000"/>
              </a:lnSpc>
            </a:pPr>
            <a:r>
              <a:rPr lang="zh-TW" altLang="en-US" sz="2000" b="1" dirty="0">
                <a:solidFill>
                  <a:srgbClr val="FF0000"/>
                </a:solidFill>
              </a:rPr>
              <a:t>Ｙ</a:t>
            </a:r>
          </a:p>
        </p:txBody>
      </p:sp>
      <p:pic>
        <p:nvPicPr>
          <p:cNvPr id="54" name="圖片 53">
            <a:extLst>
              <a:ext uri="{FF2B5EF4-FFF2-40B4-BE49-F238E27FC236}">
                <a16:creationId xmlns:a16="http://schemas.microsoft.com/office/drawing/2014/main" id="{B3D03B21-BA6D-8B24-478D-3E6B70008611}"/>
              </a:ext>
            </a:extLst>
          </p:cNvPr>
          <p:cNvPicPr>
            <a:picLocks noChangeAspect="1"/>
          </p:cNvPicPr>
          <p:nvPr/>
        </p:nvPicPr>
        <p:blipFill>
          <a:blip r:embed="rId8"/>
          <a:stretch>
            <a:fillRect/>
          </a:stretch>
        </p:blipFill>
        <p:spPr>
          <a:xfrm>
            <a:off x="357944" y="1807926"/>
            <a:ext cx="436309" cy="436309"/>
          </a:xfrm>
          <a:prstGeom prst="rect">
            <a:avLst/>
          </a:prstGeom>
          <a:noFill/>
        </p:spPr>
      </p:pic>
      <p:cxnSp>
        <p:nvCxnSpPr>
          <p:cNvPr id="57" name="直線接點 56">
            <a:extLst>
              <a:ext uri="{FF2B5EF4-FFF2-40B4-BE49-F238E27FC236}">
                <a16:creationId xmlns:a16="http://schemas.microsoft.com/office/drawing/2014/main" id="{9927AB43-C60A-E2E8-45BD-601F4A8CB2F8}"/>
              </a:ext>
            </a:extLst>
          </p:cNvPr>
          <p:cNvCxnSpPr>
            <a:cxnSpLocks/>
          </p:cNvCxnSpPr>
          <p:nvPr/>
        </p:nvCxnSpPr>
        <p:spPr>
          <a:xfrm>
            <a:off x="576097" y="2413989"/>
            <a:ext cx="0" cy="409837"/>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62" name="圖片 61">
            <a:extLst>
              <a:ext uri="{FF2B5EF4-FFF2-40B4-BE49-F238E27FC236}">
                <a16:creationId xmlns:a16="http://schemas.microsoft.com/office/drawing/2014/main" id="{8490EAD5-0D17-884A-008C-3B1F3C938CBC}"/>
              </a:ext>
            </a:extLst>
          </p:cNvPr>
          <p:cNvPicPr>
            <a:picLocks noChangeAspect="1"/>
          </p:cNvPicPr>
          <p:nvPr/>
        </p:nvPicPr>
        <p:blipFill>
          <a:blip r:embed="rId8"/>
          <a:stretch>
            <a:fillRect/>
          </a:stretch>
        </p:blipFill>
        <p:spPr>
          <a:xfrm>
            <a:off x="354210" y="2952946"/>
            <a:ext cx="436309" cy="436309"/>
          </a:xfrm>
          <a:prstGeom prst="rect">
            <a:avLst/>
          </a:prstGeom>
          <a:noFill/>
        </p:spPr>
      </p:pic>
      <p:pic>
        <p:nvPicPr>
          <p:cNvPr id="64" name="圖片 63">
            <a:extLst>
              <a:ext uri="{FF2B5EF4-FFF2-40B4-BE49-F238E27FC236}">
                <a16:creationId xmlns:a16="http://schemas.microsoft.com/office/drawing/2014/main" id="{906B0851-4302-4F65-05A6-EDA7DB868306}"/>
              </a:ext>
            </a:extLst>
          </p:cNvPr>
          <p:cNvPicPr>
            <a:picLocks noChangeAspect="1"/>
          </p:cNvPicPr>
          <p:nvPr/>
        </p:nvPicPr>
        <p:blipFill>
          <a:blip r:embed="rId8"/>
          <a:stretch>
            <a:fillRect/>
          </a:stretch>
        </p:blipFill>
        <p:spPr>
          <a:xfrm>
            <a:off x="360565" y="4729371"/>
            <a:ext cx="436309" cy="436309"/>
          </a:xfrm>
          <a:prstGeom prst="rect">
            <a:avLst/>
          </a:prstGeom>
          <a:noFill/>
        </p:spPr>
      </p:pic>
      <p:cxnSp>
        <p:nvCxnSpPr>
          <p:cNvPr id="67" name="直線接點 66">
            <a:extLst>
              <a:ext uri="{FF2B5EF4-FFF2-40B4-BE49-F238E27FC236}">
                <a16:creationId xmlns:a16="http://schemas.microsoft.com/office/drawing/2014/main" id="{CF06D3D0-7AB9-1F6F-03C3-1684CF7C2712}"/>
              </a:ext>
            </a:extLst>
          </p:cNvPr>
          <p:cNvCxnSpPr>
            <a:cxnSpLocks/>
            <a:stCxn id="54" idx="3"/>
          </p:cNvCxnSpPr>
          <p:nvPr/>
        </p:nvCxnSpPr>
        <p:spPr>
          <a:xfrm flipV="1">
            <a:off x="794253" y="1619757"/>
            <a:ext cx="842698" cy="406324"/>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直線接點 75">
            <a:extLst>
              <a:ext uri="{FF2B5EF4-FFF2-40B4-BE49-F238E27FC236}">
                <a16:creationId xmlns:a16="http://schemas.microsoft.com/office/drawing/2014/main" id="{6A44F7BA-D357-0379-57DE-9B23C68664FD}"/>
              </a:ext>
            </a:extLst>
          </p:cNvPr>
          <p:cNvCxnSpPr>
            <a:cxnSpLocks/>
          </p:cNvCxnSpPr>
          <p:nvPr/>
        </p:nvCxnSpPr>
        <p:spPr>
          <a:xfrm>
            <a:off x="588450" y="3580176"/>
            <a:ext cx="0" cy="409837"/>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77" name="圖片 76">
            <a:extLst>
              <a:ext uri="{FF2B5EF4-FFF2-40B4-BE49-F238E27FC236}">
                <a16:creationId xmlns:a16="http://schemas.microsoft.com/office/drawing/2014/main" id="{1E357770-E12D-EFEA-CD64-4DC85CAB34F8}"/>
              </a:ext>
            </a:extLst>
          </p:cNvPr>
          <p:cNvPicPr>
            <a:picLocks noChangeAspect="1"/>
          </p:cNvPicPr>
          <p:nvPr/>
        </p:nvPicPr>
        <p:blipFill>
          <a:blip r:embed="rId8"/>
          <a:stretch>
            <a:fillRect/>
          </a:stretch>
        </p:blipFill>
        <p:spPr>
          <a:xfrm>
            <a:off x="375315" y="4148337"/>
            <a:ext cx="436309" cy="436309"/>
          </a:xfrm>
          <a:prstGeom prst="rect">
            <a:avLst/>
          </a:prstGeom>
          <a:noFill/>
        </p:spPr>
      </p:pic>
      <p:cxnSp>
        <p:nvCxnSpPr>
          <p:cNvPr id="79" name="直線接點 78">
            <a:extLst>
              <a:ext uri="{FF2B5EF4-FFF2-40B4-BE49-F238E27FC236}">
                <a16:creationId xmlns:a16="http://schemas.microsoft.com/office/drawing/2014/main" id="{8B2792B5-02BD-6DDE-AE93-CE84E51E8847}"/>
              </a:ext>
            </a:extLst>
          </p:cNvPr>
          <p:cNvCxnSpPr>
            <a:cxnSpLocks/>
          </p:cNvCxnSpPr>
          <p:nvPr/>
        </p:nvCxnSpPr>
        <p:spPr>
          <a:xfrm>
            <a:off x="786920" y="2535539"/>
            <a:ext cx="852109" cy="518781"/>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直線接點 91">
            <a:extLst>
              <a:ext uri="{FF2B5EF4-FFF2-40B4-BE49-F238E27FC236}">
                <a16:creationId xmlns:a16="http://schemas.microsoft.com/office/drawing/2014/main" id="{5F8CFD34-3CAE-B65B-EAC6-5D613CF81CB9}"/>
              </a:ext>
            </a:extLst>
          </p:cNvPr>
          <p:cNvCxnSpPr>
            <a:cxnSpLocks/>
            <a:stCxn id="77" idx="3"/>
          </p:cNvCxnSpPr>
          <p:nvPr/>
        </p:nvCxnSpPr>
        <p:spPr>
          <a:xfrm flipV="1">
            <a:off x="811624" y="3919287"/>
            <a:ext cx="853332" cy="447205"/>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直線接點 92">
            <a:extLst>
              <a:ext uri="{FF2B5EF4-FFF2-40B4-BE49-F238E27FC236}">
                <a16:creationId xmlns:a16="http://schemas.microsoft.com/office/drawing/2014/main" id="{17036189-B3FB-A592-A9B2-66B3EB3CEFB3}"/>
              </a:ext>
            </a:extLst>
          </p:cNvPr>
          <p:cNvCxnSpPr>
            <a:cxnSpLocks/>
            <a:stCxn id="64" idx="3"/>
          </p:cNvCxnSpPr>
          <p:nvPr/>
        </p:nvCxnSpPr>
        <p:spPr>
          <a:xfrm>
            <a:off x="796874" y="4947526"/>
            <a:ext cx="853332" cy="396202"/>
          </a:xfrm>
          <a:prstGeom prst="line">
            <a:avLst/>
          </a:prstGeom>
          <a:ln w="12700"/>
        </p:spPr>
        <p:style>
          <a:lnRef idx="1">
            <a:schemeClr val="dk1"/>
          </a:lnRef>
          <a:fillRef idx="0">
            <a:schemeClr val="dk1"/>
          </a:fillRef>
          <a:effectRef idx="0">
            <a:schemeClr val="dk1"/>
          </a:effectRef>
          <a:fontRef idx="minor">
            <a:schemeClr val="tx1"/>
          </a:fontRef>
        </p:style>
      </p:cxnSp>
      <p:pic>
        <p:nvPicPr>
          <p:cNvPr id="99" name="圖片 98">
            <a:extLst>
              <a:ext uri="{FF2B5EF4-FFF2-40B4-BE49-F238E27FC236}">
                <a16:creationId xmlns:a16="http://schemas.microsoft.com/office/drawing/2014/main" id="{F62911B1-77F2-0D74-BCD6-C3F226EED870}"/>
              </a:ext>
            </a:extLst>
          </p:cNvPr>
          <p:cNvPicPr>
            <a:picLocks noChangeAspect="1"/>
          </p:cNvPicPr>
          <p:nvPr/>
        </p:nvPicPr>
        <p:blipFill>
          <a:blip r:embed="rId8"/>
          <a:stretch>
            <a:fillRect/>
          </a:stretch>
        </p:blipFill>
        <p:spPr>
          <a:xfrm>
            <a:off x="1871211" y="4422893"/>
            <a:ext cx="436309" cy="436309"/>
          </a:xfrm>
          <a:prstGeom prst="rect">
            <a:avLst/>
          </a:prstGeom>
          <a:solidFill>
            <a:srgbClr val="FF0000"/>
          </a:solidFill>
        </p:spPr>
      </p:pic>
      <p:pic>
        <p:nvPicPr>
          <p:cNvPr id="100" name="圖片 99">
            <a:extLst>
              <a:ext uri="{FF2B5EF4-FFF2-40B4-BE49-F238E27FC236}">
                <a16:creationId xmlns:a16="http://schemas.microsoft.com/office/drawing/2014/main" id="{05FC68E4-B816-1065-790D-53CD65FD2FB5}"/>
              </a:ext>
            </a:extLst>
          </p:cNvPr>
          <p:cNvPicPr>
            <a:picLocks noChangeAspect="1"/>
          </p:cNvPicPr>
          <p:nvPr/>
        </p:nvPicPr>
        <p:blipFill>
          <a:blip r:embed="rId8"/>
          <a:stretch>
            <a:fillRect/>
          </a:stretch>
        </p:blipFill>
        <p:spPr>
          <a:xfrm>
            <a:off x="2371879" y="4420326"/>
            <a:ext cx="436309" cy="436309"/>
          </a:xfrm>
          <a:prstGeom prst="rect">
            <a:avLst/>
          </a:prstGeom>
          <a:solidFill>
            <a:srgbClr val="FF0000"/>
          </a:solidFill>
        </p:spPr>
      </p:pic>
      <p:pic>
        <p:nvPicPr>
          <p:cNvPr id="101" name="圖片 100">
            <a:extLst>
              <a:ext uri="{FF2B5EF4-FFF2-40B4-BE49-F238E27FC236}">
                <a16:creationId xmlns:a16="http://schemas.microsoft.com/office/drawing/2014/main" id="{BD366511-A0B5-1641-0BBC-3D14FF11A81C}"/>
              </a:ext>
            </a:extLst>
          </p:cNvPr>
          <p:cNvPicPr>
            <a:picLocks noChangeAspect="1"/>
          </p:cNvPicPr>
          <p:nvPr/>
        </p:nvPicPr>
        <p:blipFill>
          <a:blip r:embed="rId8"/>
          <a:stretch>
            <a:fillRect/>
          </a:stretch>
        </p:blipFill>
        <p:spPr>
          <a:xfrm>
            <a:off x="2857508" y="4420326"/>
            <a:ext cx="436309" cy="436309"/>
          </a:xfrm>
          <a:prstGeom prst="rect">
            <a:avLst/>
          </a:prstGeom>
          <a:solidFill>
            <a:srgbClr val="FF0000"/>
          </a:solidFill>
        </p:spPr>
      </p:pic>
      <p:pic>
        <p:nvPicPr>
          <p:cNvPr id="102" name="圖片 101">
            <a:extLst>
              <a:ext uri="{FF2B5EF4-FFF2-40B4-BE49-F238E27FC236}">
                <a16:creationId xmlns:a16="http://schemas.microsoft.com/office/drawing/2014/main" id="{BFE44955-4711-1323-A609-630560009B2B}"/>
              </a:ext>
            </a:extLst>
          </p:cNvPr>
          <p:cNvPicPr>
            <a:picLocks noChangeAspect="1"/>
          </p:cNvPicPr>
          <p:nvPr/>
        </p:nvPicPr>
        <p:blipFill>
          <a:blip r:embed="rId8"/>
          <a:stretch>
            <a:fillRect/>
          </a:stretch>
        </p:blipFill>
        <p:spPr>
          <a:xfrm>
            <a:off x="3355160" y="4420326"/>
            <a:ext cx="436309" cy="436309"/>
          </a:xfrm>
          <a:prstGeom prst="rect">
            <a:avLst/>
          </a:prstGeom>
          <a:solidFill>
            <a:srgbClr val="FF0000"/>
          </a:solidFill>
        </p:spPr>
      </p:pic>
      <p:pic>
        <p:nvPicPr>
          <p:cNvPr id="103" name="圖片 102">
            <a:extLst>
              <a:ext uri="{FF2B5EF4-FFF2-40B4-BE49-F238E27FC236}">
                <a16:creationId xmlns:a16="http://schemas.microsoft.com/office/drawing/2014/main" id="{0D6FBDBC-3DBE-3DB9-BD8E-2F60A2192142}"/>
              </a:ext>
            </a:extLst>
          </p:cNvPr>
          <p:cNvPicPr>
            <a:picLocks noChangeAspect="1"/>
          </p:cNvPicPr>
          <p:nvPr/>
        </p:nvPicPr>
        <p:blipFill>
          <a:blip r:embed="rId8"/>
          <a:stretch>
            <a:fillRect/>
          </a:stretch>
        </p:blipFill>
        <p:spPr>
          <a:xfrm>
            <a:off x="1847849" y="2159151"/>
            <a:ext cx="436309" cy="436309"/>
          </a:xfrm>
          <a:prstGeom prst="rect">
            <a:avLst/>
          </a:prstGeom>
          <a:solidFill>
            <a:schemeClr val="accent6"/>
          </a:solidFill>
        </p:spPr>
      </p:pic>
      <p:pic>
        <p:nvPicPr>
          <p:cNvPr id="104" name="圖片 103">
            <a:extLst>
              <a:ext uri="{FF2B5EF4-FFF2-40B4-BE49-F238E27FC236}">
                <a16:creationId xmlns:a16="http://schemas.microsoft.com/office/drawing/2014/main" id="{A221FF78-D54F-D9AA-7A8D-9F513CB4D44A}"/>
              </a:ext>
            </a:extLst>
          </p:cNvPr>
          <p:cNvPicPr>
            <a:picLocks noChangeAspect="1"/>
          </p:cNvPicPr>
          <p:nvPr/>
        </p:nvPicPr>
        <p:blipFill>
          <a:blip r:embed="rId8"/>
          <a:stretch>
            <a:fillRect/>
          </a:stretch>
        </p:blipFill>
        <p:spPr>
          <a:xfrm>
            <a:off x="2348517" y="2156584"/>
            <a:ext cx="436309" cy="436309"/>
          </a:xfrm>
          <a:prstGeom prst="rect">
            <a:avLst/>
          </a:prstGeom>
          <a:solidFill>
            <a:schemeClr val="accent6"/>
          </a:solidFill>
        </p:spPr>
      </p:pic>
      <p:pic>
        <p:nvPicPr>
          <p:cNvPr id="105" name="圖片 104">
            <a:extLst>
              <a:ext uri="{FF2B5EF4-FFF2-40B4-BE49-F238E27FC236}">
                <a16:creationId xmlns:a16="http://schemas.microsoft.com/office/drawing/2014/main" id="{B62794E7-2B64-EE92-C0FC-F0AC441189F9}"/>
              </a:ext>
            </a:extLst>
          </p:cNvPr>
          <p:cNvPicPr>
            <a:picLocks noChangeAspect="1"/>
          </p:cNvPicPr>
          <p:nvPr/>
        </p:nvPicPr>
        <p:blipFill>
          <a:blip r:embed="rId8"/>
          <a:stretch>
            <a:fillRect/>
          </a:stretch>
        </p:blipFill>
        <p:spPr>
          <a:xfrm>
            <a:off x="2834146" y="2156584"/>
            <a:ext cx="436309" cy="436309"/>
          </a:xfrm>
          <a:prstGeom prst="rect">
            <a:avLst/>
          </a:prstGeom>
          <a:solidFill>
            <a:schemeClr val="accent6"/>
          </a:solidFill>
        </p:spPr>
      </p:pic>
      <p:pic>
        <p:nvPicPr>
          <p:cNvPr id="106" name="圖片 105">
            <a:extLst>
              <a:ext uri="{FF2B5EF4-FFF2-40B4-BE49-F238E27FC236}">
                <a16:creationId xmlns:a16="http://schemas.microsoft.com/office/drawing/2014/main" id="{C9FAE46B-A92E-2306-E93B-C1823DE488AB}"/>
              </a:ext>
            </a:extLst>
          </p:cNvPr>
          <p:cNvPicPr>
            <a:picLocks noChangeAspect="1"/>
          </p:cNvPicPr>
          <p:nvPr/>
        </p:nvPicPr>
        <p:blipFill>
          <a:blip r:embed="rId8"/>
          <a:stretch>
            <a:fillRect/>
          </a:stretch>
        </p:blipFill>
        <p:spPr>
          <a:xfrm>
            <a:off x="3331798" y="2156584"/>
            <a:ext cx="436309" cy="436309"/>
          </a:xfrm>
          <a:prstGeom prst="rect">
            <a:avLst/>
          </a:prstGeom>
          <a:solidFill>
            <a:schemeClr val="accent6"/>
          </a:solidFill>
        </p:spPr>
      </p:pic>
      <p:sp>
        <p:nvSpPr>
          <p:cNvPr id="121" name="圓角矩形 1">
            <a:extLst>
              <a:ext uri="{FF2B5EF4-FFF2-40B4-BE49-F238E27FC236}">
                <a16:creationId xmlns:a16="http://schemas.microsoft.com/office/drawing/2014/main" id="{CDA7CC4E-4C1A-830D-2BC2-A1A756312E29}"/>
              </a:ext>
            </a:extLst>
          </p:cNvPr>
          <p:cNvSpPr/>
          <p:nvPr/>
        </p:nvSpPr>
        <p:spPr>
          <a:xfrm>
            <a:off x="777518" y="6014733"/>
            <a:ext cx="10869024" cy="70717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solidFill>
                  <a:schemeClr val="tx1"/>
                </a:solidFill>
                <a:latin typeface="Microsoft JhengHei" panose="020B0604030504040204" pitchFamily="34" charset="-120"/>
                <a:ea typeface="Microsoft JhengHei" panose="020B0604030504040204" pitchFamily="34" charset="-120"/>
              </a:rPr>
              <a:t>假使 </a:t>
            </a:r>
            <a:r>
              <a:rPr kumimoji="1" lang="en-US" altLang="zh-TW" sz="1867" dirty="0">
                <a:solidFill>
                  <a:schemeClr val="tx1"/>
                </a:solidFill>
                <a:latin typeface="Microsoft JhengHei" panose="020B0604030504040204" pitchFamily="34" charset="-120"/>
                <a:ea typeface="Microsoft JhengHei" panose="020B0604030504040204" pitchFamily="34" charset="-120"/>
              </a:rPr>
              <a:t>X</a:t>
            </a:r>
            <a:r>
              <a:rPr kumimoji="1" lang="zh-TW" altLang="en-US" sz="1867" dirty="0">
                <a:solidFill>
                  <a:schemeClr val="tx1"/>
                </a:solidFill>
                <a:latin typeface="Microsoft JhengHei" panose="020B0604030504040204" pitchFamily="34" charset="-120"/>
                <a:ea typeface="Microsoft JhengHei" panose="020B0604030504040204" pitchFamily="34" charset="-120"/>
              </a:rPr>
              <a:t> </a:t>
            </a:r>
            <a:r>
              <a:rPr kumimoji="1" lang="en-US" altLang="zh-TW" sz="1867" dirty="0">
                <a:solidFill>
                  <a:schemeClr val="tx1"/>
                </a:solidFill>
                <a:latin typeface="Microsoft JhengHei" panose="020B0604030504040204" pitchFamily="34" charset="-120"/>
                <a:ea typeface="Microsoft JhengHei" panose="020B0604030504040204" pitchFamily="34" charset="-120"/>
              </a:rPr>
              <a:t>&gt;</a:t>
            </a:r>
            <a:r>
              <a:rPr kumimoji="1" lang="zh-TW" altLang="en-US" sz="1867" dirty="0">
                <a:solidFill>
                  <a:schemeClr val="tx1"/>
                </a:solidFill>
                <a:latin typeface="Microsoft JhengHei" panose="020B0604030504040204" pitchFamily="34" charset="-120"/>
                <a:ea typeface="Microsoft JhengHei" panose="020B0604030504040204" pitchFamily="34" charset="-120"/>
              </a:rPr>
              <a:t> </a:t>
            </a:r>
            <a:r>
              <a:rPr kumimoji="1" lang="en-US" altLang="zh-TW" sz="1867" dirty="0">
                <a:solidFill>
                  <a:schemeClr val="tx1"/>
                </a:solidFill>
                <a:latin typeface="Microsoft JhengHei" panose="020B0604030504040204" pitchFamily="34" charset="-120"/>
                <a:ea typeface="Microsoft JhengHei" panose="020B0604030504040204" pitchFamily="34" charset="-120"/>
              </a:rPr>
              <a:t>Y</a:t>
            </a:r>
            <a:r>
              <a:rPr kumimoji="1" lang="zh-TW" altLang="en-US" sz="1867" dirty="0">
                <a:solidFill>
                  <a:schemeClr val="tx1"/>
                </a:solidFill>
                <a:latin typeface="Microsoft JhengHei" panose="020B0604030504040204" pitchFamily="34" charset="-120"/>
                <a:ea typeface="Microsoft JhengHei" panose="020B0604030504040204" pitchFamily="34" charset="-120"/>
              </a:rPr>
              <a:t>，個人文稿分類為</a:t>
            </a:r>
            <a:r>
              <a:rPr kumimoji="1" lang="zh-TW" altLang="en-US" sz="2400" b="1" dirty="0">
                <a:solidFill>
                  <a:schemeClr val="accent6"/>
                </a:solidFill>
                <a:latin typeface="Microsoft JhengHei" panose="020B0604030504040204" pitchFamily="34" charset="-120"/>
                <a:ea typeface="Microsoft JhengHei" panose="020B0604030504040204" pitchFamily="34" charset="-120"/>
              </a:rPr>
              <a:t>優</a:t>
            </a:r>
            <a:r>
              <a:rPr kumimoji="1" lang="zh-TW" altLang="en-US" sz="1867" dirty="0">
                <a:solidFill>
                  <a:schemeClr val="tx1"/>
                </a:solidFill>
                <a:latin typeface="Microsoft JhengHei" panose="020B0604030504040204" pitchFamily="34" charset="-120"/>
                <a:ea typeface="Microsoft JhengHei" panose="020B0604030504040204" pitchFamily="34" charset="-120"/>
              </a:rPr>
              <a:t>；假使 </a:t>
            </a:r>
            <a:r>
              <a:rPr kumimoji="1" lang="en-US" altLang="zh-TW" sz="1867" dirty="0">
                <a:solidFill>
                  <a:schemeClr val="tx1"/>
                </a:solidFill>
                <a:latin typeface="Microsoft JhengHei" panose="020B0604030504040204" pitchFamily="34" charset="-120"/>
                <a:ea typeface="Microsoft JhengHei" panose="020B0604030504040204" pitchFamily="34" charset="-120"/>
              </a:rPr>
              <a:t>X</a:t>
            </a:r>
            <a:r>
              <a:rPr kumimoji="1" lang="zh-TW" altLang="en-US" sz="1867" dirty="0">
                <a:solidFill>
                  <a:schemeClr val="tx1"/>
                </a:solidFill>
                <a:latin typeface="Microsoft JhengHei" panose="020B0604030504040204" pitchFamily="34" charset="-120"/>
                <a:ea typeface="Microsoft JhengHei" panose="020B0604030504040204" pitchFamily="34" charset="-120"/>
              </a:rPr>
              <a:t> </a:t>
            </a:r>
            <a:r>
              <a:rPr kumimoji="1" lang="en-US" altLang="zh-TW" sz="1867" dirty="0">
                <a:solidFill>
                  <a:schemeClr val="tx1"/>
                </a:solidFill>
                <a:latin typeface="Microsoft JhengHei" panose="020B0604030504040204" pitchFamily="34" charset="-120"/>
                <a:ea typeface="Microsoft JhengHei" panose="020B0604030504040204" pitchFamily="34" charset="-120"/>
              </a:rPr>
              <a:t>&lt;</a:t>
            </a:r>
            <a:r>
              <a:rPr kumimoji="1" lang="zh-TW" altLang="en-US" sz="1867" dirty="0">
                <a:solidFill>
                  <a:schemeClr val="tx1"/>
                </a:solidFill>
                <a:latin typeface="Microsoft JhengHei" panose="020B0604030504040204" pitchFamily="34" charset="-120"/>
                <a:ea typeface="Microsoft JhengHei" panose="020B0604030504040204" pitchFamily="34" charset="-120"/>
              </a:rPr>
              <a:t> </a:t>
            </a:r>
            <a:r>
              <a:rPr kumimoji="1" lang="en-US" altLang="zh-TW" sz="1867" dirty="0">
                <a:solidFill>
                  <a:schemeClr val="tx1"/>
                </a:solidFill>
                <a:latin typeface="Microsoft JhengHei" panose="020B0604030504040204" pitchFamily="34" charset="-120"/>
                <a:ea typeface="Microsoft JhengHei" panose="020B0604030504040204" pitchFamily="34" charset="-120"/>
              </a:rPr>
              <a:t>Y</a:t>
            </a:r>
            <a:r>
              <a:rPr kumimoji="1" lang="zh-TW" altLang="en-US" sz="1867" dirty="0">
                <a:solidFill>
                  <a:schemeClr val="tx1"/>
                </a:solidFill>
                <a:latin typeface="Microsoft JhengHei" panose="020B0604030504040204" pitchFamily="34" charset="-120"/>
                <a:ea typeface="Microsoft JhengHei" panose="020B0604030504040204" pitchFamily="34" charset="-120"/>
              </a:rPr>
              <a:t>，個人文稿分類為</a:t>
            </a:r>
            <a:r>
              <a:rPr kumimoji="1" lang="zh-TW" altLang="en-US" sz="2400" b="1" dirty="0">
                <a:solidFill>
                  <a:srgbClr val="FF0000"/>
                </a:solidFill>
                <a:latin typeface="Microsoft JhengHei" panose="020B0604030504040204" pitchFamily="34" charset="-120"/>
                <a:ea typeface="Microsoft JhengHei" panose="020B0604030504040204" pitchFamily="34" charset="-120"/>
              </a:rPr>
              <a:t>劣</a:t>
            </a:r>
            <a:endParaRPr kumimoji="1" lang="en-US" altLang="zh-TW" sz="2400" b="1" dirty="0">
              <a:solidFill>
                <a:srgbClr val="FF0000"/>
              </a:solidFill>
              <a:latin typeface="Microsoft JhengHei" panose="020B0604030504040204" pitchFamily="34" charset="-120"/>
              <a:ea typeface="Microsoft JhengHei" panose="020B0604030504040204" pitchFamily="34" charset="-120"/>
            </a:endParaRPr>
          </a:p>
        </p:txBody>
      </p:sp>
      <p:sp>
        <p:nvSpPr>
          <p:cNvPr id="127" name="文字方塊 126">
            <a:extLst>
              <a:ext uri="{FF2B5EF4-FFF2-40B4-BE49-F238E27FC236}">
                <a16:creationId xmlns:a16="http://schemas.microsoft.com/office/drawing/2014/main" id="{2019781F-87A4-8F42-8BDF-7DD07F978694}"/>
              </a:ext>
            </a:extLst>
          </p:cNvPr>
          <p:cNvSpPr txBox="1"/>
          <p:nvPr/>
        </p:nvSpPr>
        <p:spPr>
          <a:xfrm flipH="1">
            <a:off x="4131608" y="2089375"/>
            <a:ext cx="448649" cy="553998"/>
          </a:xfrm>
          <a:prstGeom prst="rect">
            <a:avLst/>
          </a:prstGeom>
          <a:noFill/>
        </p:spPr>
        <p:txBody>
          <a:bodyPr wrap="square" rtlCol="0">
            <a:spAutoFit/>
          </a:bodyPr>
          <a:lstStyle/>
          <a:p>
            <a:r>
              <a:rPr lang="en-US" altLang="zh-TW" sz="3000" b="1" dirty="0"/>
              <a:t>x</a:t>
            </a:r>
            <a:endParaRPr lang="zh-TW" altLang="en-US" sz="3000" b="1" dirty="0"/>
          </a:p>
        </p:txBody>
      </p:sp>
      <p:sp>
        <p:nvSpPr>
          <p:cNvPr id="1024" name="文字方塊 1023">
            <a:extLst>
              <a:ext uri="{FF2B5EF4-FFF2-40B4-BE49-F238E27FC236}">
                <a16:creationId xmlns:a16="http://schemas.microsoft.com/office/drawing/2014/main" id="{82EE5CDD-C15C-D8A0-5E66-59B88C2E0570}"/>
              </a:ext>
            </a:extLst>
          </p:cNvPr>
          <p:cNvSpPr txBox="1"/>
          <p:nvPr/>
        </p:nvSpPr>
        <p:spPr>
          <a:xfrm flipH="1">
            <a:off x="4131608" y="4352906"/>
            <a:ext cx="448649" cy="553998"/>
          </a:xfrm>
          <a:prstGeom prst="rect">
            <a:avLst/>
          </a:prstGeom>
          <a:noFill/>
        </p:spPr>
        <p:txBody>
          <a:bodyPr wrap="square" rtlCol="0">
            <a:spAutoFit/>
          </a:bodyPr>
          <a:lstStyle/>
          <a:p>
            <a:r>
              <a:rPr lang="en-US" altLang="zh-TW" sz="3000" b="1" dirty="0"/>
              <a:t>x</a:t>
            </a:r>
            <a:endParaRPr lang="zh-TW" altLang="en-US" sz="3000" b="1" dirty="0"/>
          </a:p>
        </p:txBody>
      </p:sp>
      <p:pic>
        <p:nvPicPr>
          <p:cNvPr id="1025" name="圖片 1024">
            <a:extLst>
              <a:ext uri="{FF2B5EF4-FFF2-40B4-BE49-F238E27FC236}">
                <a16:creationId xmlns:a16="http://schemas.microsoft.com/office/drawing/2014/main" id="{6BB4656B-A4C0-ABA5-BCAC-5625042FBF49}"/>
              </a:ext>
            </a:extLst>
          </p:cNvPr>
          <p:cNvPicPr>
            <a:picLocks noChangeAspect="1"/>
          </p:cNvPicPr>
          <p:nvPr/>
        </p:nvPicPr>
        <p:blipFill>
          <a:blip r:embed="rId8"/>
          <a:stretch>
            <a:fillRect/>
          </a:stretch>
        </p:blipFill>
        <p:spPr>
          <a:xfrm>
            <a:off x="4587941" y="2080223"/>
            <a:ext cx="646936" cy="646936"/>
          </a:xfrm>
          <a:prstGeom prst="rect">
            <a:avLst/>
          </a:prstGeom>
          <a:solidFill>
            <a:schemeClr val="accent1"/>
          </a:solidFill>
        </p:spPr>
      </p:pic>
      <p:pic>
        <p:nvPicPr>
          <p:cNvPr id="1027" name="圖片 1026">
            <a:extLst>
              <a:ext uri="{FF2B5EF4-FFF2-40B4-BE49-F238E27FC236}">
                <a16:creationId xmlns:a16="http://schemas.microsoft.com/office/drawing/2014/main" id="{36270025-DD25-D874-5CBE-4738DA4C6113}"/>
              </a:ext>
            </a:extLst>
          </p:cNvPr>
          <p:cNvPicPr>
            <a:picLocks noChangeAspect="1"/>
          </p:cNvPicPr>
          <p:nvPr/>
        </p:nvPicPr>
        <p:blipFill>
          <a:blip r:embed="rId8"/>
          <a:stretch>
            <a:fillRect/>
          </a:stretch>
        </p:blipFill>
        <p:spPr>
          <a:xfrm>
            <a:off x="4587941" y="4306437"/>
            <a:ext cx="646936" cy="646936"/>
          </a:xfrm>
          <a:prstGeom prst="rect">
            <a:avLst/>
          </a:prstGeom>
          <a:solidFill>
            <a:schemeClr val="accent1"/>
          </a:solidFill>
        </p:spPr>
      </p:pic>
    </p:spTree>
    <p:extLst>
      <p:ext uri="{BB962C8B-B14F-4D97-AF65-F5344CB8AC3E}">
        <p14:creationId xmlns:p14="http://schemas.microsoft.com/office/powerpoint/2010/main" val="23880925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Retail offline to online or o2o shop conversion Vector Image">
            <a:extLst>
              <a:ext uri="{FF2B5EF4-FFF2-40B4-BE49-F238E27FC236}">
                <a16:creationId xmlns:a16="http://schemas.microsoft.com/office/drawing/2014/main" id="{9A6EDF4C-F9D5-2E01-6CF9-6D2785C761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296" b="19260"/>
          <a:stretch/>
        </p:blipFill>
        <p:spPr bwMode="auto">
          <a:xfrm>
            <a:off x="881510" y="4077230"/>
            <a:ext cx="2315229" cy="12541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揭露YouTuber業配規則！「一招」教你分辨是不是業配👀❤︎古娃娃WawaKu - YouTube">
            <a:extLst>
              <a:ext uri="{FF2B5EF4-FFF2-40B4-BE49-F238E27FC236}">
                <a16:creationId xmlns:a16="http://schemas.microsoft.com/office/drawing/2014/main" id="{DC648150-301C-D889-7C69-42ED4D896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3300" y="1733550"/>
            <a:ext cx="2395995" cy="1347747"/>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5EE5CFFC-4D99-EAF8-00D7-4E115431BC30}"/>
              </a:ext>
            </a:extLst>
          </p:cNvPr>
          <p:cNvPicPr>
            <a:picLocks noChangeAspect="1"/>
          </p:cNvPicPr>
          <p:nvPr/>
        </p:nvPicPr>
        <p:blipFill>
          <a:blip r:embed="rId4"/>
          <a:stretch>
            <a:fillRect/>
          </a:stretch>
        </p:blipFill>
        <p:spPr>
          <a:xfrm>
            <a:off x="3685765" y="1733550"/>
            <a:ext cx="4820469" cy="3206750"/>
          </a:xfrm>
          <a:prstGeom prst="rect">
            <a:avLst/>
          </a:prstGeom>
        </p:spPr>
      </p:pic>
      <p:pic>
        <p:nvPicPr>
          <p:cNvPr id="1032" name="Picture 8" descr="Social media is being blamed for fuelling riots in France: Here's why">
            <a:extLst>
              <a:ext uri="{FF2B5EF4-FFF2-40B4-BE49-F238E27FC236}">
                <a16:creationId xmlns:a16="http://schemas.microsoft.com/office/drawing/2014/main" id="{79675903-2676-39B3-1F5A-88F429037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300" y="3776704"/>
            <a:ext cx="2395995" cy="13488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oadshow Event Organizer | Make Your Roadshow Memorable">
            <a:extLst>
              <a:ext uri="{FF2B5EF4-FFF2-40B4-BE49-F238E27FC236}">
                <a16:creationId xmlns:a16="http://schemas.microsoft.com/office/drawing/2014/main" id="{83CB61A7-1A51-258C-43FD-BCC2E5E2C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1871" y="1752923"/>
            <a:ext cx="2446828" cy="167607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rdon Ramsay is Now a Brand Spokesperson for Korea's Cass Beer | Branding  in Asia">
            <a:extLst>
              <a:ext uri="{FF2B5EF4-FFF2-40B4-BE49-F238E27FC236}">
                <a16:creationId xmlns:a16="http://schemas.microsoft.com/office/drawing/2014/main" id="{0E470BAB-51DB-D0A1-D17E-48D9E5D556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2831" y="469288"/>
            <a:ext cx="2528524" cy="126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5019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資料庫圖表 8">
            <a:extLst>
              <a:ext uri="{FF2B5EF4-FFF2-40B4-BE49-F238E27FC236}">
                <a16:creationId xmlns:a16="http://schemas.microsoft.com/office/drawing/2014/main" id="{DF537E10-394A-2DE3-AFF2-2A7CC0A27D4D}"/>
              </a:ext>
            </a:extLst>
          </p:cNvPr>
          <p:cNvGraphicFramePr/>
          <p:nvPr>
            <p:extLst>
              <p:ext uri="{D42A27DB-BD31-4B8C-83A1-F6EECF244321}">
                <p14:modId xmlns:p14="http://schemas.microsoft.com/office/powerpoint/2010/main" val="3039576803"/>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群組 4">
            <a:extLst>
              <a:ext uri="{FF2B5EF4-FFF2-40B4-BE49-F238E27FC236}">
                <a16:creationId xmlns:a16="http://schemas.microsoft.com/office/drawing/2014/main" id="{F9E9A5E3-B035-67C4-FA1B-28608818C437}"/>
              </a:ext>
            </a:extLst>
          </p:cNvPr>
          <p:cNvGrpSpPr/>
          <p:nvPr/>
        </p:nvGrpSpPr>
        <p:grpSpPr>
          <a:xfrm>
            <a:off x="2756637" y="1305103"/>
            <a:ext cx="6678725" cy="5350746"/>
            <a:chOff x="2756637" y="1305103"/>
            <a:chExt cx="6678725" cy="5350746"/>
          </a:xfrm>
        </p:grpSpPr>
        <p:pic>
          <p:nvPicPr>
            <p:cNvPr id="3" name="圖片 2">
              <a:extLst>
                <a:ext uri="{FF2B5EF4-FFF2-40B4-BE49-F238E27FC236}">
                  <a16:creationId xmlns:a16="http://schemas.microsoft.com/office/drawing/2014/main" id="{DE416FDD-753A-D28F-C520-19D95ABC604E}"/>
                </a:ext>
              </a:extLst>
            </p:cNvPr>
            <p:cNvPicPr>
              <a:picLocks noChangeAspect="1"/>
            </p:cNvPicPr>
            <p:nvPr/>
          </p:nvPicPr>
          <p:blipFill>
            <a:blip r:embed="rId8"/>
            <a:stretch>
              <a:fillRect/>
            </a:stretch>
          </p:blipFill>
          <p:spPr>
            <a:xfrm>
              <a:off x="2756637" y="1305103"/>
              <a:ext cx="6678725" cy="5350746"/>
            </a:xfrm>
            <a:prstGeom prst="rect">
              <a:avLst/>
            </a:prstGeom>
          </p:spPr>
        </p:pic>
        <p:sp>
          <p:nvSpPr>
            <p:cNvPr id="4" name="矩形 3">
              <a:extLst>
                <a:ext uri="{FF2B5EF4-FFF2-40B4-BE49-F238E27FC236}">
                  <a16:creationId xmlns:a16="http://schemas.microsoft.com/office/drawing/2014/main" id="{1207FE5B-61D8-88BB-35C4-3F9FF5E37B52}"/>
                </a:ext>
              </a:extLst>
            </p:cNvPr>
            <p:cNvSpPr/>
            <p:nvPr/>
          </p:nvSpPr>
          <p:spPr>
            <a:xfrm>
              <a:off x="8162925" y="6381750"/>
              <a:ext cx="1272437" cy="23599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8220725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資料庫圖表 1">
            <a:extLst>
              <a:ext uri="{FF2B5EF4-FFF2-40B4-BE49-F238E27FC236}">
                <a16:creationId xmlns:a16="http://schemas.microsoft.com/office/drawing/2014/main" id="{3BB58D50-AD7B-B1FB-0D2A-2CD6E34B89F5}"/>
              </a:ext>
            </a:extLst>
          </p:cNvPr>
          <p:cNvGraphicFramePr/>
          <p:nvPr>
            <p:extLst>
              <p:ext uri="{D42A27DB-BD31-4B8C-83A1-F6EECF244321}">
                <p14:modId xmlns:p14="http://schemas.microsoft.com/office/powerpoint/2010/main" val="2372577571"/>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群組 5">
            <a:extLst>
              <a:ext uri="{FF2B5EF4-FFF2-40B4-BE49-F238E27FC236}">
                <a16:creationId xmlns:a16="http://schemas.microsoft.com/office/drawing/2014/main" id="{8BE99450-18B7-D0A4-4ED4-C3D6BE202D91}"/>
              </a:ext>
            </a:extLst>
          </p:cNvPr>
          <p:cNvGrpSpPr/>
          <p:nvPr/>
        </p:nvGrpSpPr>
        <p:grpSpPr>
          <a:xfrm>
            <a:off x="6096001" y="1288423"/>
            <a:ext cx="5200890" cy="5346393"/>
            <a:chOff x="5525475" y="1936606"/>
            <a:chExt cx="3006122" cy="3090223"/>
          </a:xfrm>
        </p:grpSpPr>
        <p:pic>
          <p:nvPicPr>
            <p:cNvPr id="24578" name="Picture 2" descr="sentence-transformers (Sentence Transformers)">
              <a:extLst>
                <a:ext uri="{FF2B5EF4-FFF2-40B4-BE49-F238E27FC236}">
                  <a16:creationId xmlns:a16="http://schemas.microsoft.com/office/drawing/2014/main" id="{E89C5A40-33E6-1C74-567A-BC230B4E9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5475" y="1936606"/>
              <a:ext cx="3006122" cy="168516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0625640D-9FF8-AE03-7DDF-60DA467BFB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5475" y="3722183"/>
              <a:ext cx="3006122" cy="1304646"/>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圖片 6">
            <a:extLst>
              <a:ext uri="{FF2B5EF4-FFF2-40B4-BE49-F238E27FC236}">
                <a16:creationId xmlns:a16="http://schemas.microsoft.com/office/drawing/2014/main" id="{F188376B-6162-913D-AE5C-096C19CA264A}"/>
              </a:ext>
            </a:extLst>
          </p:cNvPr>
          <p:cNvPicPr>
            <a:picLocks noChangeAspect="1"/>
          </p:cNvPicPr>
          <p:nvPr/>
        </p:nvPicPr>
        <p:blipFill>
          <a:blip r:embed="rId10"/>
          <a:stretch>
            <a:fillRect/>
          </a:stretch>
        </p:blipFill>
        <p:spPr>
          <a:xfrm>
            <a:off x="884812" y="2662451"/>
            <a:ext cx="1968500" cy="1955800"/>
          </a:xfrm>
          <a:prstGeom prst="rect">
            <a:avLst/>
          </a:prstGeom>
        </p:spPr>
      </p:pic>
      <p:sp>
        <p:nvSpPr>
          <p:cNvPr id="8" name="文字方塊 7">
            <a:extLst>
              <a:ext uri="{FF2B5EF4-FFF2-40B4-BE49-F238E27FC236}">
                <a16:creationId xmlns:a16="http://schemas.microsoft.com/office/drawing/2014/main" id="{1E95FF2B-0BC7-34BF-D2E4-C79955B62BE8}"/>
              </a:ext>
            </a:extLst>
          </p:cNvPr>
          <p:cNvSpPr txBox="1"/>
          <p:nvPr/>
        </p:nvSpPr>
        <p:spPr>
          <a:xfrm>
            <a:off x="420682" y="4819407"/>
            <a:ext cx="3203062" cy="830997"/>
          </a:xfrm>
          <a:prstGeom prst="rect">
            <a:avLst/>
          </a:prstGeom>
          <a:noFill/>
        </p:spPr>
        <p:txBody>
          <a:bodyPr wrap="square" rtlCol="0">
            <a:spAutoFit/>
          </a:bodyPr>
          <a:lstStyle/>
          <a:p>
            <a:r>
              <a:rPr lang="en-US" altLang="zh-TW" sz="2400" dirty="0">
                <a:latin typeface="Calibri Light" panose="020F0302020204030204" pitchFamily="34" charset="0"/>
                <a:ea typeface="微軟正黑體" panose="020B0604030504040204" pitchFamily="34" charset="-120"/>
              </a:rPr>
              <a:t>YouTube</a:t>
            </a:r>
            <a:r>
              <a:rPr lang="zh-TW" altLang="en-US" sz="2400" dirty="0">
                <a:latin typeface="Calibri Light" panose="020F0302020204030204" pitchFamily="34" charset="0"/>
                <a:ea typeface="微軟正黑體" panose="020B0604030504040204" pitchFamily="34" charset="-120"/>
              </a:rPr>
              <a:t>轉換文案原稿</a:t>
            </a:r>
            <a:br>
              <a:rPr lang="en-US" altLang="zh-TW" sz="2400" dirty="0">
                <a:latin typeface="Calibri Light" panose="020F0302020204030204" pitchFamily="34" charset="0"/>
                <a:ea typeface="微軟正黑體" panose="020B0604030504040204" pitchFamily="34" charset="-120"/>
              </a:rPr>
            </a:br>
            <a:r>
              <a:rPr lang="en-US" altLang="zh-TW" sz="2400" dirty="0">
                <a:latin typeface="Calibri Light" panose="020F0302020204030204" pitchFamily="34" charset="0"/>
                <a:ea typeface="微軟正黑體" panose="020B0604030504040204" pitchFamily="34" charset="-120"/>
              </a:rPr>
              <a:t>(330</a:t>
            </a:r>
            <a:r>
              <a:rPr lang="zh-TW" altLang="en-US" sz="2400" dirty="0">
                <a:latin typeface="Calibri Light" panose="020F0302020204030204" pitchFamily="34" charset="0"/>
                <a:ea typeface="微軟正黑體" panose="020B0604030504040204" pitchFamily="34" charset="-120"/>
              </a:rPr>
              <a:t>份</a:t>
            </a:r>
            <a:r>
              <a:rPr lang="en-US" altLang="zh-TW" sz="2400" dirty="0">
                <a:latin typeface="Calibri Light" panose="020F0302020204030204" pitchFamily="34" charset="0"/>
                <a:ea typeface="微軟正黑體" panose="020B0604030504040204" pitchFamily="34" charset="-120"/>
              </a:rPr>
              <a:t>)</a:t>
            </a:r>
            <a:endParaRPr lang="zh-TW" altLang="en-US" sz="2400" dirty="0">
              <a:latin typeface="Calibri Light" panose="020F0302020204030204" pitchFamily="34" charset="0"/>
              <a:ea typeface="微軟正黑體" panose="020B0604030504040204" pitchFamily="34" charset="-120"/>
            </a:endParaRPr>
          </a:p>
        </p:txBody>
      </p:sp>
    </p:spTree>
    <p:extLst>
      <p:ext uri="{BB962C8B-B14F-4D97-AF65-F5344CB8AC3E}">
        <p14:creationId xmlns:p14="http://schemas.microsoft.com/office/powerpoint/2010/main" val="2279645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群組 10">
            <a:extLst>
              <a:ext uri="{FF2B5EF4-FFF2-40B4-BE49-F238E27FC236}">
                <a16:creationId xmlns:a16="http://schemas.microsoft.com/office/drawing/2014/main" id="{9FD62C84-EF76-C28E-2EB3-E664A6380BFB}"/>
              </a:ext>
            </a:extLst>
          </p:cNvPr>
          <p:cNvGrpSpPr/>
          <p:nvPr/>
        </p:nvGrpSpPr>
        <p:grpSpPr>
          <a:xfrm>
            <a:off x="2005351" y="1403327"/>
            <a:ext cx="8499784" cy="4742830"/>
            <a:chOff x="691694" y="998213"/>
            <a:chExt cx="10163168" cy="5670989"/>
          </a:xfrm>
        </p:grpSpPr>
        <p:sp>
          <p:nvSpPr>
            <p:cNvPr id="40" name="橢圓 39">
              <a:extLst>
                <a:ext uri="{FF2B5EF4-FFF2-40B4-BE49-F238E27FC236}">
                  <a16:creationId xmlns:a16="http://schemas.microsoft.com/office/drawing/2014/main" id="{B0D9A5BE-3694-4B4C-99C4-F9D45AE2CB50}"/>
                </a:ext>
              </a:extLst>
            </p:cNvPr>
            <p:cNvSpPr/>
            <p:nvPr/>
          </p:nvSpPr>
          <p:spPr>
            <a:xfrm>
              <a:off x="4260416" y="5890974"/>
              <a:ext cx="752392" cy="77822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X</a:t>
              </a:r>
              <a:endParaRPr lang="zh-TW" altLang="en-US" dirty="0"/>
            </a:p>
          </p:txBody>
        </p:sp>
        <p:sp>
          <p:nvSpPr>
            <p:cNvPr id="42" name="橢圓 41">
              <a:extLst>
                <a:ext uri="{FF2B5EF4-FFF2-40B4-BE49-F238E27FC236}">
                  <a16:creationId xmlns:a16="http://schemas.microsoft.com/office/drawing/2014/main" id="{69C5091F-CE06-48AE-8054-F7773DF53560}"/>
                </a:ext>
              </a:extLst>
            </p:cNvPr>
            <p:cNvSpPr/>
            <p:nvPr/>
          </p:nvSpPr>
          <p:spPr>
            <a:xfrm>
              <a:off x="5846422" y="5890974"/>
              <a:ext cx="752392" cy="77822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Y</a:t>
              </a:r>
              <a:endParaRPr lang="zh-TW" altLang="en-US" sz="2800" dirty="0"/>
            </a:p>
          </p:txBody>
        </p:sp>
        <p:pic>
          <p:nvPicPr>
            <p:cNvPr id="1038" name="Picture 14" descr="劣質徽標-插圖素材[61688609] - PIXTA圖庫">
              <a:extLst>
                <a:ext uri="{FF2B5EF4-FFF2-40B4-BE49-F238E27FC236}">
                  <a16:creationId xmlns:a16="http://schemas.microsoft.com/office/drawing/2014/main" id="{F0552F6B-3E23-4B28-92F8-02A06DC5C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871" y="5894305"/>
              <a:ext cx="744443" cy="77489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a:extLst>
                <a:ext uri="{FF2B5EF4-FFF2-40B4-BE49-F238E27FC236}">
                  <a16:creationId xmlns:a16="http://schemas.microsoft.com/office/drawing/2014/main" id="{E4D21945-8F1C-AFC9-06FB-CEA4DC527FE1}"/>
                </a:ext>
              </a:extLst>
            </p:cNvPr>
            <p:cNvGrpSpPr/>
            <p:nvPr/>
          </p:nvGrpSpPr>
          <p:grpSpPr>
            <a:xfrm>
              <a:off x="691694" y="998213"/>
              <a:ext cx="10163168" cy="5425667"/>
              <a:chOff x="691694" y="998213"/>
              <a:chExt cx="10163168" cy="5425667"/>
            </a:xfrm>
          </p:grpSpPr>
          <p:sp>
            <p:nvSpPr>
              <p:cNvPr id="7" name="矩形 6">
                <a:extLst>
                  <a:ext uri="{FF2B5EF4-FFF2-40B4-BE49-F238E27FC236}">
                    <a16:creationId xmlns:a16="http://schemas.microsoft.com/office/drawing/2014/main" id="{3DCA97E2-B20D-45B4-9AB9-CD5D7928D0BC}"/>
                  </a:ext>
                </a:extLst>
              </p:cNvPr>
              <p:cNvSpPr/>
              <p:nvPr/>
            </p:nvSpPr>
            <p:spPr>
              <a:xfrm>
                <a:off x="889735" y="1684406"/>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3" name="矩形 12">
                <a:extLst>
                  <a:ext uri="{FF2B5EF4-FFF2-40B4-BE49-F238E27FC236}">
                    <a16:creationId xmlns:a16="http://schemas.microsoft.com/office/drawing/2014/main" id="{918C66C9-DE32-484C-97B1-22665E8E0135}"/>
                  </a:ext>
                </a:extLst>
              </p:cNvPr>
              <p:cNvSpPr/>
              <p:nvPr/>
            </p:nvSpPr>
            <p:spPr>
              <a:xfrm>
                <a:off x="889730" y="5761106"/>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4" name="矩形 13">
                <a:extLst>
                  <a:ext uri="{FF2B5EF4-FFF2-40B4-BE49-F238E27FC236}">
                    <a16:creationId xmlns:a16="http://schemas.microsoft.com/office/drawing/2014/main" id="{300BBE52-336D-4D3F-925E-D218654ACA07}"/>
                  </a:ext>
                </a:extLst>
              </p:cNvPr>
              <p:cNvSpPr/>
              <p:nvPr/>
            </p:nvSpPr>
            <p:spPr>
              <a:xfrm>
                <a:off x="889731" y="5199131"/>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5" name="矩形 14">
                <a:extLst>
                  <a:ext uri="{FF2B5EF4-FFF2-40B4-BE49-F238E27FC236}">
                    <a16:creationId xmlns:a16="http://schemas.microsoft.com/office/drawing/2014/main" id="{18879BBC-91C8-4CF1-9D90-638F21D19BA8}"/>
                  </a:ext>
                </a:extLst>
              </p:cNvPr>
              <p:cNvSpPr/>
              <p:nvPr/>
            </p:nvSpPr>
            <p:spPr>
              <a:xfrm>
                <a:off x="889731" y="4637156"/>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6" name="矩形 15">
                <a:extLst>
                  <a:ext uri="{FF2B5EF4-FFF2-40B4-BE49-F238E27FC236}">
                    <a16:creationId xmlns:a16="http://schemas.microsoft.com/office/drawing/2014/main" id="{B016CC6E-C492-465D-A70F-5921250D5D36}"/>
                  </a:ext>
                </a:extLst>
              </p:cNvPr>
              <p:cNvSpPr/>
              <p:nvPr/>
            </p:nvSpPr>
            <p:spPr>
              <a:xfrm>
                <a:off x="889732" y="3375093"/>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7" name="矩形 16">
                <a:extLst>
                  <a:ext uri="{FF2B5EF4-FFF2-40B4-BE49-F238E27FC236}">
                    <a16:creationId xmlns:a16="http://schemas.microsoft.com/office/drawing/2014/main" id="{2314436D-D80F-4B96-BB50-2509A0AB6992}"/>
                  </a:ext>
                </a:extLst>
              </p:cNvPr>
              <p:cNvSpPr/>
              <p:nvPr/>
            </p:nvSpPr>
            <p:spPr>
              <a:xfrm>
                <a:off x="889733" y="2808356"/>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8" name="矩形 17">
                <a:extLst>
                  <a:ext uri="{FF2B5EF4-FFF2-40B4-BE49-F238E27FC236}">
                    <a16:creationId xmlns:a16="http://schemas.microsoft.com/office/drawing/2014/main" id="{E3D999AB-E4B8-402D-9F11-A96CC43011EF}"/>
                  </a:ext>
                </a:extLst>
              </p:cNvPr>
              <p:cNvSpPr/>
              <p:nvPr/>
            </p:nvSpPr>
            <p:spPr>
              <a:xfrm>
                <a:off x="889734" y="2246381"/>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pic>
            <p:nvPicPr>
              <p:cNvPr id="19" name="Picture 8" descr="點點點圖示| 黑胡桃網路閣">
                <a:extLst>
                  <a:ext uri="{FF2B5EF4-FFF2-40B4-BE49-F238E27FC236}">
                    <a16:creationId xmlns:a16="http://schemas.microsoft.com/office/drawing/2014/main" id="{32C00107-7D8D-4D08-966D-D1B1DF9D9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944" y="4017083"/>
                <a:ext cx="780645" cy="554669"/>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a:extLst>
                  <a:ext uri="{FF2B5EF4-FFF2-40B4-BE49-F238E27FC236}">
                    <a16:creationId xmlns:a16="http://schemas.microsoft.com/office/drawing/2014/main" id="{56B29992-B2C0-44B9-8546-867FE54446F3}"/>
                  </a:ext>
                </a:extLst>
              </p:cNvPr>
              <p:cNvSpPr txBox="1"/>
              <p:nvPr/>
            </p:nvSpPr>
            <p:spPr>
              <a:xfrm>
                <a:off x="691694" y="1116747"/>
                <a:ext cx="1849644" cy="515210"/>
              </a:xfrm>
              <a:prstGeom prst="rect">
                <a:avLst/>
              </a:prstGeom>
              <a:noFill/>
            </p:spPr>
            <p:txBody>
              <a:bodyPr wrap="square" rtlCol="0">
                <a:spAutoFit/>
              </a:bodyPr>
              <a:lstStyle/>
              <a:p>
                <a:r>
                  <a:rPr lang="en-US" altLang="zh-TW" sz="1100" dirty="0"/>
                  <a:t>GPT</a:t>
                </a:r>
                <a:r>
                  <a:rPr lang="zh-TW" altLang="en-US" sz="1100" dirty="0"/>
                  <a:t>文章與</a:t>
                </a:r>
                <a:r>
                  <a:rPr lang="en-US" altLang="zh-TW" sz="1100" dirty="0"/>
                  <a:t>Top30</a:t>
                </a:r>
                <a:r>
                  <a:rPr lang="zh-TW" altLang="en-US" sz="1100" dirty="0"/>
                  <a:t>文章相似度比對</a:t>
                </a:r>
              </a:p>
            </p:txBody>
          </p:sp>
          <p:sp>
            <p:nvSpPr>
              <p:cNvPr id="23" name="箭號: 有線條的向右箭號 22">
                <a:extLst>
                  <a:ext uri="{FF2B5EF4-FFF2-40B4-BE49-F238E27FC236}">
                    <a16:creationId xmlns:a16="http://schemas.microsoft.com/office/drawing/2014/main" id="{0724EECF-0675-4356-9234-6FFFA2CA072E}"/>
                  </a:ext>
                </a:extLst>
              </p:cNvPr>
              <p:cNvSpPr/>
              <p:nvPr/>
            </p:nvSpPr>
            <p:spPr>
              <a:xfrm>
                <a:off x="2821216" y="3675457"/>
                <a:ext cx="682170" cy="523221"/>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24" name="文字方塊 23">
                <a:extLst>
                  <a:ext uri="{FF2B5EF4-FFF2-40B4-BE49-F238E27FC236}">
                    <a16:creationId xmlns:a16="http://schemas.microsoft.com/office/drawing/2014/main" id="{A800EDA1-700B-4568-B26E-EFB4A8350820}"/>
                  </a:ext>
                </a:extLst>
              </p:cNvPr>
              <p:cNvSpPr txBox="1"/>
              <p:nvPr/>
            </p:nvSpPr>
            <p:spPr>
              <a:xfrm>
                <a:off x="2562384" y="3105834"/>
                <a:ext cx="1346676" cy="625613"/>
              </a:xfrm>
              <a:prstGeom prst="rect">
                <a:avLst/>
              </a:prstGeom>
              <a:noFill/>
            </p:spPr>
            <p:txBody>
              <a:bodyPr wrap="square" rtlCol="0">
                <a:spAutoFit/>
              </a:bodyPr>
              <a:lstStyle/>
              <a:p>
                <a:r>
                  <a:rPr lang="zh-TW" altLang="en-US" sz="1400" dirty="0"/>
                  <a:t>取</a:t>
                </a:r>
                <a:r>
                  <a:rPr lang="en-US" altLang="zh-TW" sz="1400" dirty="0"/>
                  <a:t>TOP10</a:t>
                </a:r>
                <a:r>
                  <a:rPr lang="zh-TW" altLang="en-US" sz="1400" dirty="0"/>
                  <a:t>相似度平均</a:t>
                </a:r>
              </a:p>
            </p:txBody>
          </p:sp>
          <p:sp>
            <p:nvSpPr>
              <p:cNvPr id="25" name="橢圓 24">
                <a:extLst>
                  <a:ext uri="{FF2B5EF4-FFF2-40B4-BE49-F238E27FC236}">
                    <a16:creationId xmlns:a16="http://schemas.microsoft.com/office/drawing/2014/main" id="{5A6B7FDD-E475-421D-8CE9-427261B9C810}"/>
                  </a:ext>
                </a:extLst>
              </p:cNvPr>
              <p:cNvSpPr/>
              <p:nvPr/>
            </p:nvSpPr>
            <p:spPr>
              <a:xfrm>
                <a:off x="3842492" y="3306573"/>
                <a:ext cx="1247775" cy="1257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X</a:t>
                </a:r>
                <a:endParaRPr lang="zh-TW" altLang="en-US" dirty="0"/>
              </a:p>
            </p:txBody>
          </p:sp>
          <p:sp>
            <p:nvSpPr>
              <p:cNvPr id="26" name="文字方塊 25">
                <a:extLst>
                  <a:ext uri="{FF2B5EF4-FFF2-40B4-BE49-F238E27FC236}">
                    <a16:creationId xmlns:a16="http://schemas.microsoft.com/office/drawing/2014/main" id="{49D566DB-5C3C-4642-8E7F-6CA97ACB51AB}"/>
                  </a:ext>
                </a:extLst>
              </p:cNvPr>
              <p:cNvSpPr txBox="1"/>
              <p:nvPr/>
            </p:nvSpPr>
            <p:spPr>
              <a:xfrm>
                <a:off x="5538219" y="3180277"/>
                <a:ext cx="1115564" cy="625613"/>
              </a:xfrm>
              <a:prstGeom prst="rect">
                <a:avLst/>
              </a:prstGeom>
              <a:noFill/>
            </p:spPr>
            <p:txBody>
              <a:bodyPr wrap="square" rtlCol="0">
                <a:spAutoFit/>
              </a:bodyPr>
              <a:lstStyle/>
              <a:p>
                <a:r>
                  <a:rPr lang="zh-TW" altLang="en-US" sz="2800" dirty="0"/>
                  <a:t>比較</a:t>
                </a:r>
              </a:p>
            </p:txBody>
          </p:sp>
          <p:cxnSp>
            <p:nvCxnSpPr>
              <p:cNvPr id="28" name="直線單箭頭接點 27">
                <a:extLst>
                  <a:ext uri="{FF2B5EF4-FFF2-40B4-BE49-F238E27FC236}">
                    <a16:creationId xmlns:a16="http://schemas.microsoft.com/office/drawing/2014/main" id="{75A314BB-4399-4AAA-A382-0C074CFCC907}"/>
                  </a:ext>
                </a:extLst>
              </p:cNvPr>
              <p:cNvCxnSpPr/>
              <p:nvPr/>
            </p:nvCxnSpPr>
            <p:spPr>
              <a:xfrm>
                <a:off x="5286376" y="3927329"/>
                <a:ext cx="161924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右大括弧 1">
                <a:extLst>
                  <a:ext uri="{FF2B5EF4-FFF2-40B4-BE49-F238E27FC236}">
                    <a16:creationId xmlns:a16="http://schemas.microsoft.com/office/drawing/2014/main" id="{8900A7DA-41E8-4BFE-8D5E-2D6410E63574}"/>
                  </a:ext>
                </a:extLst>
              </p:cNvPr>
              <p:cNvSpPr/>
              <p:nvPr/>
            </p:nvSpPr>
            <p:spPr>
              <a:xfrm>
                <a:off x="2110741" y="1752600"/>
                <a:ext cx="525780" cy="43510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400"/>
              </a:p>
            </p:txBody>
          </p:sp>
          <p:sp>
            <p:nvSpPr>
              <p:cNvPr id="27" name="矩形 26">
                <a:extLst>
                  <a:ext uri="{FF2B5EF4-FFF2-40B4-BE49-F238E27FC236}">
                    <a16:creationId xmlns:a16="http://schemas.microsoft.com/office/drawing/2014/main" id="{D81B0A8B-6669-401A-8C5C-63BFE74CDBF5}"/>
                  </a:ext>
                </a:extLst>
              </p:cNvPr>
              <p:cNvSpPr/>
              <p:nvPr/>
            </p:nvSpPr>
            <p:spPr>
              <a:xfrm>
                <a:off x="9511683" y="1683628"/>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29" name="矩形 28">
                <a:extLst>
                  <a:ext uri="{FF2B5EF4-FFF2-40B4-BE49-F238E27FC236}">
                    <a16:creationId xmlns:a16="http://schemas.microsoft.com/office/drawing/2014/main" id="{C10EEFAA-095C-4E72-864D-10A268392359}"/>
                  </a:ext>
                </a:extLst>
              </p:cNvPr>
              <p:cNvSpPr/>
              <p:nvPr/>
            </p:nvSpPr>
            <p:spPr>
              <a:xfrm>
                <a:off x="9511678" y="5760328"/>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0" name="矩形 29">
                <a:extLst>
                  <a:ext uri="{FF2B5EF4-FFF2-40B4-BE49-F238E27FC236}">
                    <a16:creationId xmlns:a16="http://schemas.microsoft.com/office/drawing/2014/main" id="{2C571FE0-8913-497A-99BF-5D91934F076A}"/>
                  </a:ext>
                </a:extLst>
              </p:cNvPr>
              <p:cNvSpPr/>
              <p:nvPr/>
            </p:nvSpPr>
            <p:spPr>
              <a:xfrm>
                <a:off x="9511679" y="5198353"/>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1" name="矩形 30">
                <a:extLst>
                  <a:ext uri="{FF2B5EF4-FFF2-40B4-BE49-F238E27FC236}">
                    <a16:creationId xmlns:a16="http://schemas.microsoft.com/office/drawing/2014/main" id="{EE1A6D75-1D5E-4526-97B1-3A41AC00B78B}"/>
                  </a:ext>
                </a:extLst>
              </p:cNvPr>
              <p:cNvSpPr/>
              <p:nvPr/>
            </p:nvSpPr>
            <p:spPr>
              <a:xfrm>
                <a:off x="9511679" y="4636378"/>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2" name="矩形 31">
                <a:extLst>
                  <a:ext uri="{FF2B5EF4-FFF2-40B4-BE49-F238E27FC236}">
                    <a16:creationId xmlns:a16="http://schemas.microsoft.com/office/drawing/2014/main" id="{0D97ABC9-EDB4-4C79-B801-360FE46B1AA2}"/>
                  </a:ext>
                </a:extLst>
              </p:cNvPr>
              <p:cNvSpPr/>
              <p:nvPr/>
            </p:nvSpPr>
            <p:spPr>
              <a:xfrm>
                <a:off x="9511680" y="3374315"/>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3" name="矩形 32">
                <a:extLst>
                  <a:ext uri="{FF2B5EF4-FFF2-40B4-BE49-F238E27FC236}">
                    <a16:creationId xmlns:a16="http://schemas.microsoft.com/office/drawing/2014/main" id="{B9C44C0D-A924-4E7D-B349-5F0B5B8D4382}"/>
                  </a:ext>
                </a:extLst>
              </p:cNvPr>
              <p:cNvSpPr/>
              <p:nvPr/>
            </p:nvSpPr>
            <p:spPr>
              <a:xfrm>
                <a:off x="9511681" y="2807578"/>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4" name="矩形 33">
                <a:extLst>
                  <a:ext uri="{FF2B5EF4-FFF2-40B4-BE49-F238E27FC236}">
                    <a16:creationId xmlns:a16="http://schemas.microsoft.com/office/drawing/2014/main" id="{35522D7E-BE8E-4F2A-A708-C9141DC92690}"/>
                  </a:ext>
                </a:extLst>
              </p:cNvPr>
              <p:cNvSpPr/>
              <p:nvPr/>
            </p:nvSpPr>
            <p:spPr>
              <a:xfrm>
                <a:off x="9511682" y="2245603"/>
                <a:ext cx="981075" cy="56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pic>
            <p:nvPicPr>
              <p:cNvPr id="35" name="Picture 8" descr="點點點圖示| 黑胡桃網路閣">
                <a:extLst>
                  <a:ext uri="{FF2B5EF4-FFF2-40B4-BE49-F238E27FC236}">
                    <a16:creationId xmlns:a16="http://schemas.microsoft.com/office/drawing/2014/main" id="{0D258FD9-7A31-4B1D-93B8-35F0272A6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1892" y="4016305"/>
                <a:ext cx="780645" cy="554669"/>
              </a:xfrm>
              <a:prstGeom prst="rect">
                <a:avLst/>
              </a:prstGeom>
              <a:noFill/>
              <a:extLst>
                <a:ext uri="{909E8E84-426E-40DD-AFC4-6F175D3DCCD1}">
                  <a14:hiddenFill xmlns:a14="http://schemas.microsoft.com/office/drawing/2010/main">
                    <a:solidFill>
                      <a:srgbClr val="FFFFFF"/>
                    </a:solidFill>
                  </a14:hiddenFill>
                </a:ext>
              </a:extLst>
            </p:spPr>
          </p:pic>
          <p:sp>
            <p:nvSpPr>
              <p:cNvPr id="3" name="左大括弧 2">
                <a:extLst>
                  <a:ext uri="{FF2B5EF4-FFF2-40B4-BE49-F238E27FC236}">
                    <a16:creationId xmlns:a16="http://schemas.microsoft.com/office/drawing/2014/main" id="{D0DBA37B-A513-452A-8CD4-987EB2BC52F2}"/>
                  </a:ext>
                </a:extLst>
              </p:cNvPr>
              <p:cNvSpPr/>
              <p:nvPr/>
            </p:nvSpPr>
            <p:spPr>
              <a:xfrm>
                <a:off x="8797462" y="1751819"/>
                <a:ext cx="525780" cy="43510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400"/>
              </a:p>
            </p:txBody>
          </p:sp>
          <p:sp>
            <p:nvSpPr>
              <p:cNvPr id="37" name="文字方塊 36">
                <a:extLst>
                  <a:ext uri="{FF2B5EF4-FFF2-40B4-BE49-F238E27FC236}">
                    <a16:creationId xmlns:a16="http://schemas.microsoft.com/office/drawing/2014/main" id="{4F26072B-6004-45C6-85E7-BC140D77D8BD}"/>
                  </a:ext>
                </a:extLst>
              </p:cNvPr>
              <p:cNvSpPr txBox="1"/>
              <p:nvPr/>
            </p:nvSpPr>
            <p:spPr>
              <a:xfrm>
                <a:off x="8797462" y="998213"/>
                <a:ext cx="2057400" cy="515210"/>
              </a:xfrm>
              <a:prstGeom prst="rect">
                <a:avLst/>
              </a:prstGeom>
              <a:noFill/>
            </p:spPr>
            <p:txBody>
              <a:bodyPr wrap="square" rtlCol="0">
                <a:spAutoFit/>
              </a:bodyPr>
              <a:lstStyle/>
              <a:p>
                <a:r>
                  <a:rPr lang="en-US" altLang="zh-TW" sz="1100" dirty="0"/>
                  <a:t>GPT</a:t>
                </a:r>
                <a:r>
                  <a:rPr lang="zh-TW" altLang="en-US" sz="1100" dirty="0"/>
                  <a:t>文章與剩餘的</a:t>
                </a:r>
                <a:r>
                  <a:rPr lang="en-US" altLang="zh-TW" sz="1100" dirty="0"/>
                  <a:t>300</a:t>
                </a:r>
                <a:r>
                  <a:rPr lang="zh-TW" altLang="en-US" sz="1100" dirty="0"/>
                  <a:t>篇文章相似度比對後平均</a:t>
                </a:r>
              </a:p>
            </p:txBody>
          </p:sp>
          <p:sp>
            <p:nvSpPr>
              <p:cNvPr id="38" name="橢圓 37">
                <a:extLst>
                  <a:ext uri="{FF2B5EF4-FFF2-40B4-BE49-F238E27FC236}">
                    <a16:creationId xmlns:a16="http://schemas.microsoft.com/office/drawing/2014/main" id="{174F1072-7D72-47F3-B94A-4D6CFEECC004}"/>
                  </a:ext>
                </a:extLst>
              </p:cNvPr>
              <p:cNvSpPr/>
              <p:nvPr/>
            </p:nvSpPr>
            <p:spPr>
              <a:xfrm>
                <a:off x="7101735" y="3306573"/>
                <a:ext cx="1247775" cy="1257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Y</a:t>
                </a:r>
                <a:endParaRPr lang="zh-TW" altLang="en-US" dirty="0"/>
              </a:p>
            </p:txBody>
          </p:sp>
          <p:sp>
            <p:nvSpPr>
              <p:cNvPr id="36" name="橢圓 35">
                <a:extLst>
                  <a:ext uri="{FF2B5EF4-FFF2-40B4-BE49-F238E27FC236}">
                    <a16:creationId xmlns:a16="http://schemas.microsoft.com/office/drawing/2014/main" id="{251F8BCD-8352-49F7-8618-29BE6ED0852C}"/>
                  </a:ext>
                </a:extLst>
              </p:cNvPr>
              <p:cNvSpPr/>
              <p:nvPr/>
            </p:nvSpPr>
            <p:spPr>
              <a:xfrm>
                <a:off x="4270290" y="4917365"/>
                <a:ext cx="752392" cy="77822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X</a:t>
                </a:r>
                <a:endParaRPr lang="zh-TW" altLang="en-US" dirty="0"/>
              </a:p>
            </p:txBody>
          </p:sp>
          <p:sp>
            <p:nvSpPr>
              <p:cNvPr id="39" name="橢圓 38">
                <a:extLst>
                  <a:ext uri="{FF2B5EF4-FFF2-40B4-BE49-F238E27FC236}">
                    <a16:creationId xmlns:a16="http://schemas.microsoft.com/office/drawing/2014/main" id="{CE04A496-55C0-42E4-9AA4-25042752B769}"/>
                  </a:ext>
                </a:extLst>
              </p:cNvPr>
              <p:cNvSpPr/>
              <p:nvPr/>
            </p:nvSpPr>
            <p:spPr>
              <a:xfrm>
                <a:off x="5856296" y="4917365"/>
                <a:ext cx="752392" cy="77822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Y</a:t>
                </a:r>
                <a:endParaRPr lang="zh-TW" altLang="en-US" sz="2800" dirty="0"/>
              </a:p>
            </p:txBody>
          </p:sp>
          <p:pic>
            <p:nvPicPr>
              <p:cNvPr id="1034" name="Picture 10" descr="大于(数学运算概念)_搜狗百科">
                <a:extLst>
                  <a:ext uri="{FF2B5EF4-FFF2-40B4-BE49-F238E27FC236}">
                    <a16:creationId xmlns:a16="http://schemas.microsoft.com/office/drawing/2014/main" id="{C564462C-BFD1-4607-BA02-7D79F5CE4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2329" y="5064148"/>
                <a:ext cx="728315" cy="4846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大于号和小于号怎么区分_抖抖音">
                <a:extLst>
                  <a:ext uri="{FF2B5EF4-FFF2-40B4-BE49-F238E27FC236}">
                    <a16:creationId xmlns:a16="http://schemas.microsoft.com/office/drawing/2014/main" id="{64696A85-9EBC-4720-B8D7-AAED0F531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2768" y="6136295"/>
                <a:ext cx="287585" cy="2875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餘徽標-插圖素材[61688090] - PIXTA圖庫">
                <a:extLst>
                  <a:ext uri="{FF2B5EF4-FFF2-40B4-BE49-F238E27FC236}">
                    <a16:creationId xmlns:a16="http://schemas.microsoft.com/office/drawing/2014/main" id="{EC5D1376-7FAA-4337-B45C-B52071F4F1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6361" y="4917365"/>
                <a:ext cx="798172" cy="830824"/>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9" name="資料庫圖表 8">
            <a:extLst>
              <a:ext uri="{FF2B5EF4-FFF2-40B4-BE49-F238E27FC236}">
                <a16:creationId xmlns:a16="http://schemas.microsoft.com/office/drawing/2014/main" id="{DF537E10-394A-2DE3-AFF2-2A7CC0A27D4D}"/>
              </a:ext>
            </a:extLst>
          </p:cNvPr>
          <p:cNvGraphicFramePr/>
          <p:nvPr>
            <p:extLst>
              <p:ext uri="{D42A27DB-BD31-4B8C-83A1-F6EECF244321}">
                <p14:modId xmlns:p14="http://schemas.microsoft.com/office/powerpoint/2010/main" val="2974948960"/>
              </p:ext>
            </p:extLst>
          </p:nvPr>
        </p:nvGraphicFramePr>
        <p:xfrm>
          <a:off x="820731" y="351550"/>
          <a:ext cx="10869025" cy="742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矩形 11">
            <a:extLst>
              <a:ext uri="{FF2B5EF4-FFF2-40B4-BE49-F238E27FC236}">
                <a16:creationId xmlns:a16="http://schemas.microsoft.com/office/drawing/2014/main" id="{78951274-F8FA-11D1-22F1-8E988CC912F5}"/>
              </a:ext>
            </a:extLst>
          </p:cNvPr>
          <p:cNvSpPr/>
          <p:nvPr/>
        </p:nvSpPr>
        <p:spPr>
          <a:xfrm>
            <a:off x="10368679" y="1896918"/>
            <a:ext cx="5347504" cy="39122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dirty="0"/>
              <a:t>流程重製</a:t>
            </a:r>
          </a:p>
        </p:txBody>
      </p:sp>
    </p:spTree>
    <p:extLst>
      <p:ext uri="{BB962C8B-B14F-4D97-AF65-F5344CB8AC3E}">
        <p14:creationId xmlns:p14="http://schemas.microsoft.com/office/powerpoint/2010/main" val="41825117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B1125DA-B173-455E-9466-A158C52A077F}"/>
              </a:ext>
            </a:extLst>
          </p:cNvPr>
          <p:cNvSpPr>
            <a:spLocks noGrp="1"/>
          </p:cNvSpPr>
          <p:nvPr>
            <p:ph type="title"/>
          </p:nvPr>
        </p:nvSpPr>
        <p:spPr/>
        <p:txBody>
          <a:bodyPr/>
          <a:lstStyle/>
          <a:p>
            <a:r>
              <a:rPr lang="zh-TW" altLang="en-US" b="1" dirty="0">
                <a:latin typeface="Calibri Light" panose="020F0302020204030204" pitchFamily="34" charset="0"/>
                <a:ea typeface="微軟正黑體" panose="020B0604030504040204" pitchFamily="34" charset="-120"/>
              </a:rPr>
              <a:t>發現問題與未來展望</a:t>
            </a:r>
            <a:endParaRPr lang="zh-TW" altLang="en-US" b="1" dirty="0"/>
          </a:p>
        </p:txBody>
      </p:sp>
    </p:spTree>
    <p:extLst>
      <p:ext uri="{BB962C8B-B14F-4D97-AF65-F5344CB8AC3E}">
        <p14:creationId xmlns:p14="http://schemas.microsoft.com/office/powerpoint/2010/main" val="7638361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B8E3CBB-C95A-7E9E-F156-2A1FD6C7903B}"/>
              </a:ext>
            </a:extLst>
          </p:cNvPr>
          <p:cNvSpPr/>
          <p:nvPr/>
        </p:nvSpPr>
        <p:spPr>
          <a:xfrm>
            <a:off x="8005189" y="4497327"/>
            <a:ext cx="3264000" cy="163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3" name="矩形 12">
            <a:extLst>
              <a:ext uri="{FF2B5EF4-FFF2-40B4-BE49-F238E27FC236}">
                <a16:creationId xmlns:a16="http://schemas.microsoft.com/office/drawing/2014/main" id="{3CD02641-B16E-86C4-CC5B-6287C0EC890B}"/>
              </a:ext>
            </a:extLst>
          </p:cNvPr>
          <p:cNvSpPr/>
          <p:nvPr/>
        </p:nvSpPr>
        <p:spPr>
          <a:xfrm>
            <a:off x="5195635" y="4234801"/>
            <a:ext cx="3264000" cy="163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4" name="矩形 13">
            <a:extLst>
              <a:ext uri="{FF2B5EF4-FFF2-40B4-BE49-F238E27FC236}">
                <a16:creationId xmlns:a16="http://schemas.microsoft.com/office/drawing/2014/main" id="{499240E8-1B2A-5980-34A7-D680BA66DBBF}"/>
              </a:ext>
            </a:extLst>
          </p:cNvPr>
          <p:cNvSpPr/>
          <p:nvPr/>
        </p:nvSpPr>
        <p:spPr>
          <a:xfrm>
            <a:off x="459528" y="1169784"/>
            <a:ext cx="8647574" cy="80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2400" dirty="0">
                <a:solidFill>
                  <a:schemeClr val="tx1"/>
                </a:solidFill>
                <a:latin typeface="Microsoft JhengHei" panose="020B0604030504040204" pitchFamily="34" charset="-120"/>
                <a:ea typeface="Microsoft JhengHei" panose="020B0604030504040204" pitchFamily="34" charset="-120"/>
              </a:rPr>
              <a:t>1. </a:t>
            </a:r>
            <a:r>
              <a:rPr kumimoji="1" lang="zh-TW" altLang="en-US" sz="2400" u="sng" dirty="0">
                <a:solidFill>
                  <a:schemeClr val="tx1"/>
                </a:solidFill>
                <a:latin typeface="Microsoft JhengHei" panose="020B0604030504040204" pitchFamily="34" charset="-120"/>
                <a:ea typeface="Microsoft JhengHei" panose="020B0604030504040204" pitchFamily="34" charset="-120"/>
              </a:rPr>
              <a:t>有些字詞難以辨識為關鍵詞</a:t>
            </a:r>
          </a:p>
        </p:txBody>
      </p:sp>
      <p:pic>
        <p:nvPicPr>
          <p:cNvPr id="2052" name="Picture 4" descr="未提供相片說明。">
            <a:extLst>
              <a:ext uri="{FF2B5EF4-FFF2-40B4-BE49-F238E27FC236}">
                <a16:creationId xmlns:a16="http://schemas.microsoft.com/office/drawing/2014/main" id="{769621F1-BCFF-4721-A80E-6FE418996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51" y="2408739"/>
            <a:ext cx="1222557" cy="1222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再睡5分鐘- 維基百科，自由的百科全書">
            <a:extLst>
              <a:ext uri="{FF2B5EF4-FFF2-40B4-BE49-F238E27FC236}">
                <a16:creationId xmlns:a16="http://schemas.microsoft.com/office/drawing/2014/main" id="{28F2C3E5-F463-A132-501E-75F529E72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191" y="3704964"/>
            <a:ext cx="1741601" cy="1129857"/>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21A3DE07-CDFA-0525-A692-297F363A2949}"/>
              </a:ext>
            </a:extLst>
          </p:cNvPr>
          <p:cNvPicPr>
            <a:picLocks noChangeAspect="1"/>
          </p:cNvPicPr>
          <p:nvPr/>
        </p:nvPicPr>
        <p:blipFill>
          <a:blip r:embed="rId4"/>
          <a:stretch>
            <a:fillRect/>
          </a:stretch>
        </p:blipFill>
        <p:spPr>
          <a:xfrm>
            <a:off x="2170711" y="2489811"/>
            <a:ext cx="1412320" cy="1129857"/>
          </a:xfrm>
          <a:prstGeom prst="rect">
            <a:avLst/>
          </a:prstGeom>
        </p:spPr>
      </p:pic>
      <p:pic>
        <p:nvPicPr>
          <p:cNvPr id="2058" name="Picture 10" descr="非常泰概念餐坊｜泰式美食享樂地">
            <a:extLst>
              <a:ext uri="{FF2B5EF4-FFF2-40B4-BE49-F238E27FC236}">
                <a16:creationId xmlns:a16="http://schemas.microsoft.com/office/drawing/2014/main" id="{A266BE4D-3F4B-3815-D85C-733F0F0CA9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651" y="3792184"/>
            <a:ext cx="1161927" cy="1160853"/>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a:extLst>
              <a:ext uri="{FF2B5EF4-FFF2-40B4-BE49-F238E27FC236}">
                <a16:creationId xmlns:a16="http://schemas.microsoft.com/office/drawing/2014/main" id="{7A66D139-4392-AF3A-E67D-1D6CA609DDDB}"/>
              </a:ext>
            </a:extLst>
          </p:cNvPr>
          <p:cNvSpPr/>
          <p:nvPr/>
        </p:nvSpPr>
        <p:spPr>
          <a:xfrm>
            <a:off x="459528" y="5707531"/>
            <a:ext cx="3624274" cy="707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避免重要關鍵詞</a:t>
            </a:r>
            <a:endParaRPr kumimoji="1" lang="en-US" altLang="zh-TW" sz="1867" dirty="0">
              <a:solidFill>
                <a:schemeClr val="bg1"/>
              </a:solidFill>
              <a:latin typeface="Microsoft JhengHei" panose="020B0604030504040204" pitchFamily="34" charset="-120"/>
              <a:ea typeface="Microsoft JhengHei" panose="020B0604030504040204" pitchFamily="34" charset="-120"/>
            </a:endParaRPr>
          </a:p>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或品牌名稱被忽略</a:t>
            </a:r>
            <a:endParaRPr kumimoji="1" lang="en-US" altLang="zh-TW" sz="1867" dirty="0">
              <a:solidFill>
                <a:schemeClr val="bg1"/>
              </a:solidFill>
              <a:latin typeface="Microsoft JhengHei" panose="020B0604030504040204" pitchFamily="34" charset="-120"/>
              <a:ea typeface="Microsoft JhengHei" panose="020B0604030504040204" pitchFamily="34" charset="-120"/>
            </a:endParaRPr>
          </a:p>
        </p:txBody>
      </p:sp>
      <p:sp>
        <p:nvSpPr>
          <p:cNvPr id="3" name="圓角矩形 2">
            <a:extLst>
              <a:ext uri="{FF2B5EF4-FFF2-40B4-BE49-F238E27FC236}">
                <a16:creationId xmlns:a16="http://schemas.microsoft.com/office/drawing/2014/main" id="{8650B108-7ED7-6CAF-2521-E00383EF4CA2}"/>
              </a:ext>
            </a:extLst>
          </p:cNvPr>
          <p:cNvSpPr/>
          <p:nvPr/>
        </p:nvSpPr>
        <p:spPr>
          <a:xfrm>
            <a:off x="5807030" y="5708870"/>
            <a:ext cx="5581317" cy="707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0" i="0" u="none" strike="noStrike" dirty="0">
                <a:solidFill>
                  <a:schemeClr val="bg1"/>
                </a:solidFill>
                <a:effectLst/>
                <a:latin typeface="source-serif-pro"/>
              </a:rPr>
              <a:t>使用隱馬可夫模型</a:t>
            </a:r>
            <a:r>
              <a:rPr lang="en-US" altLang="zh-TW" sz="2000" b="0" i="0" u="none" strike="noStrike" dirty="0">
                <a:solidFill>
                  <a:schemeClr val="bg1"/>
                </a:solidFill>
                <a:effectLst/>
                <a:latin typeface="source-serif-pro"/>
              </a:rPr>
              <a:t>(</a:t>
            </a:r>
            <a:r>
              <a:rPr lang="en" altLang="zh-TW" sz="2000" b="0" i="0" u="none" strike="noStrike" dirty="0">
                <a:solidFill>
                  <a:schemeClr val="bg1"/>
                </a:solidFill>
                <a:effectLst/>
                <a:latin typeface="source-serif-pro"/>
              </a:rPr>
              <a:t>HMM)</a:t>
            </a:r>
            <a:r>
              <a:rPr lang="zh-TW" altLang="en-US" sz="2000" b="0" i="0" u="none" strike="noStrike" dirty="0">
                <a:solidFill>
                  <a:schemeClr val="bg1"/>
                </a:solidFill>
                <a:effectLst/>
                <a:latin typeface="source-serif-pro"/>
              </a:rPr>
              <a:t>與</a:t>
            </a:r>
            <a:endParaRPr lang="en-US" altLang="zh-TW" sz="2000" b="0" i="0" u="none" strike="noStrike" dirty="0">
              <a:solidFill>
                <a:schemeClr val="bg1"/>
              </a:solidFill>
              <a:effectLst/>
              <a:latin typeface="source-serif-pro"/>
            </a:endParaRPr>
          </a:p>
          <a:p>
            <a:pPr algn="ctr"/>
            <a:r>
              <a:rPr lang="zh-TW" altLang="en-US" sz="2000" b="0" i="0" u="none" strike="noStrike" dirty="0">
                <a:solidFill>
                  <a:schemeClr val="bg1"/>
                </a:solidFill>
                <a:effectLst/>
                <a:latin typeface="source-serif-pro"/>
              </a:rPr>
              <a:t>維特比演算法</a:t>
            </a:r>
            <a:r>
              <a:rPr lang="en-US" altLang="zh-TW" sz="2000" b="0" i="0" u="none" strike="noStrike" dirty="0">
                <a:solidFill>
                  <a:schemeClr val="bg1"/>
                </a:solidFill>
                <a:effectLst/>
                <a:latin typeface="source-serif-pro"/>
              </a:rPr>
              <a:t>(</a:t>
            </a:r>
            <a:r>
              <a:rPr lang="en" altLang="zh-TW" sz="2000" b="0" i="0" u="none" strike="noStrike" dirty="0">
                <a:solidFill>
                  <a:schemeClr val="bg1"/>
                </a:solidFill>
                <a:effectLst/>
                <a:latin typeface="source-serif-pro"/>
              </a:rPr>
              <a:t>Viterbi)</a:t>
            </a:r>
            <a:r>
              <a:rPr lang="zh-TW" altLang="en-US" sz="2000" b="0" i="0" u="none" strike="noStrike" dirty="0">
                <a:solidFill>
                  <a:schemeClr val="bg1"/>
                </a:solidFill>
                <a:effectLst/>
                <a:latin typeface="source-serif-pro"/>
              </a:rPr>
              <a:t>來進行分詞辨識</a:t>
            </a:r>
          </a:p>
        </p:txBody>
      </p:sp>
      <p:sp>
        <p:nvSpPr>
          <p:cNvPr id="30" name="矩形 29">
            <a:extLst>
              <a:ext uri="{FF2B5EF4-FFF2-40B4-BE49-F238E27FC236}">
                <a16:creationId xmlns:a16="http://schemas.microsoft.com/office/drawing/2014/main" id="{25512B3D-633A-4CD4-35EB-2668BCF371F5}"/>
              </a:ext>
            </a:extLst>
          </p:cNvPr>
          <p:cNvSpPr/>
          <p:nvPr/>
        </p:nvSpPr>
        <p:spPr>
          <a:xfrm>
            <a:off x="328372" y="271827"/>
            <a:ext cx="2954655" cy="923330"/>
          </a:xfrm>
          <a:prstGeom prst="rect">
            <a:avLst/>
          </a:prstGeom>
          <a:noFill/>
        </p:spPr>
        <p:txBody>
          <a:bodyPr wrap="none" lIns="91440" tIns="45720" rIns="91440" bIns="45720">
            <a:spAutoFit/>
          </a:bodyPr>
          <a:lstStyle/>
          <a:p>
            <a:pPr algn="ctr"/>
            <a:r>
              <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發現問題</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1" name="圓角矩形 30">
            <a:extLst>
              <a:ext uri="{FF2B5EF4-FFF2-40B4-BE49-F238E27FC236}">
                <a16:creationId xmlns:a16="http://schemas.microsoft.com/office/drawing/2014/main" id="{D1FF297E-0D46-AAAD-B1C7-9EF33416B556}"/>
              </a:ext>
            </a:extLst>
          </p:cNvPr>
          <p:cNvSpPr/>
          <p:nvPr/>
        </p:nvSpPr>
        <p:spPr>
          <a:xfrm>
            <a:off x="459528" y="2094568"/>
            <a:ext cx="3624274" cy="3395231"/>
          </a:xfrm>
          <a:prstGeom prst="round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箭號: 有線條的向右箭號 28">
            <a:extLst>
              <a:ext uri="{FF2B5EF4-FFF2-40B4-BE49-F238E27FC236}">
                <a16:creationId xmlns:a16="http://schemas.microsoft.com/office/drawing/2014/main" id="{FF63FC5F-918B-E030-7072-4D6A875BBA56}"/>
              </a:ext>
            </a:extLst>
          </p:cNvPr>
          <p:cNvSpPr/>
          <p:nvPr/>
        </p:nvSpPr>
        <p:spPr>
          <a:xfrm>
            <a:off x="4427925" y="3223271"/>
            <a:ext cx="1110214" cy="96338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圓角矩形 32">
            <a:extLst>
              <a:ext uri="{FF2B5EF4-FFF2-40B4-BE49-F238E27FC236}">
                <a16:creationId xmlns:a16="http://schemas.microsoft.com/office/drawing/2014/main" id="{FBA99551-5C5A-AD3D-10D3-6A45ACB50AFD}"/>
              </a:ext>
            </a:extLst>
          </p:cNvPr>
          <p:cNvSpPr/>
          <p:nvPr/>
        </p:nvSpPr>
        <p:spPr>
          <a:xfrm>
            <a:off x="5807031" y="2094568"/>
            <a:ext cx="5581317" cy="3395231"/>
          </a:xfrm>
          <a:prstGeom prst="round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53F6E2A3-6656-F54A-3FF9-83BB7634FB43}"/>
              </a:ext>
            </a:extLst>
          </p:cNvPr>
          <p:cNvSpPr/>
          <p:nvPr/>
        </p:nvSpPr>
        <p:spPr>
          <a:xfrm>
            <a:off x="6391737" y="1449437"/>
            <a:ext cx="1613452" cy="6451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TW" sz="2400" b="1" dirty="0"/>
              <a:t>SOLUTION</a:t>
            </a:r>
            <a:endParaRPr kumimoji="1" lang="zh-TW" altLang="en-US" sz="2400" b="1" dirty="0"/>
          </a:p>
        </p:txBody>
      </p:sp>
      <p:pic>
        <p:nvPicPr>
          <p:cNvPr id="21506" name="Picture 2" descr="undefined">
            <a:extLst>
              <a:ext uri="{FF2B5EF4-FFF2-40B4-BE49-F238E27FC236}">
                <a16:creationId xmlns:a16="http://schemas.microsoft.com/office/drawing/2014/main" id="{07F9F1B7-26B5-D5EF-920A-E301FF7B90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8669" y="2549443"/>
            <a:ext cx="2572856" cy="19401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26A67FE0-FC14-C555-1AAB-214A04621776}"/>
              </a:ext>
            </a:extLst>
          </p:cNvPr>
          <p:cNvSpPr/>
          <p:nvPr/>
        </p:nvSpPr>
        <p:spPr>
          <a:xfrm>
            <a:off x="6258669" y="4551315"/>
            <a:ext cx="2572856" cy="5804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1800" b="0" i="0" u="none" strike="noStrike" dirty="0">
                <a:solidFill>
                  <a:schemeClr val="bg1"/>
                </a:solidFill>
                <a:effectLst/>
                <a:latin typeface="source-serif-pro"/>
              </a:rPr>
              <a:t>隱馬可夫模型</a:t>
            </a:r>
            <a:r>
              <a:rPr lang="en-US" altLang="zh-TW" sz="1800" b="0" i="0" u="none" strike="noStrike" dirty="0">
                <a:solidFill>
                  <a:schemeClr val="bg1"/>
                </a:solidFill>
                <a:effectLst/>
                <a:latin typeface="source-serif-pro"/>
              </a:rPr>
              <a:t>(</a:t>
            </a:r>
            <a:r>
              <a:rPr lang="en" altLang="zh-TW" sz="1800" b="0" i="0" u="none" strike="noStrike" dirty="0">
                <a:solidFill>
                  <a:schemeClr val="bg1"/>
                </a:solidFill>
                <a:effectLst/>
                <a:latin typeface="source-serif-pro"/>
              </a:rPr>
              <a:t>HMM)</a:t>
            </a:r>
            <a:endParaRPr kumimoji="1" lang="zh-TW" altLang="en-US" dirty="0"/>
          </a:p>
        </p:txBody>
      </p:sp>
      <p:pic>
        <p:nvPicPr>
          <p:cNvPr id="21508" name="Picture 4" descr="Graphical representation of the given HMM">
            <a:extLst>
              <a:ext uri="{FF2B5EF4-FFF2-40B4-BE49-F238E27FC236}">
                <a16:creationId xmlns:a16="http://schemas.microsoft.com/office/drawing/2014/main" id="{42B4D4FE-2509-77C3-8C51-22843F3D61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1031" y="2549442"/>
            <a:ext cx="1839040" cy="19401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9" name="矩形 38">
            <a:extLst>
              <a:ext uri="{FF2B5EF4-FFF2-40B4-BE49-F238E27FC236}">
                <a16:creationId xmlns:a16="http://schemas.microsoft.com/office/drawing/2014/main" id="{90FC9515-4210-13EF-5E13-08683959D512}"/>
              </a:ext>
            </a:extLst>
          </p:cNvPr>
          <p:cNvSpPr/>
          <p:nvPr/>
        </p:nvSpPr>
        <p:spPr>
          <a:xfrm>
            <a:off x="9071031" y="4551315"/>
            <a:ext cx="1839040" cy="5804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1800" b="0" i="0" u="none" strike="noStrike" dirty="0">
                <a:solidFill>
                  <a:schemeClr val="bg1"/>
                </a:solidFill>
                <a:effectLst/>
                <a:latin typeface="source-serif-pro"/>
              </a:rPr>
              <a:t>維特比演算法</a:t>
            </a:r>
            <a:r>
              <a:rPr lang="en-US" altLang="zh-TW" sz="1800" b="0" i="0" u="none" strike="noStrike" dirty="0">
                <a:solidFill>
                  <a:schemeClr val="bg1"/>
                </a:solidFill>
                <a:effectLst/>
                <a:latin typeface="source-serif-pro"/>
              </a:rPr>
              <a:t>(</a:t>
            </a:r>
            <a:r>
              <a:rPr lang="en" altLang="zh-TW" sz="1800" b="0" i="0" u="none" strike="noStrike" dirty="0">
                <a:solidFill>
                  <a:schemeClr val="bg1"/>
                </a:solidFill>
                <a:effectLst/>
                <a:latin typeface="source-serif-pro"/>
              </a:rPr>
              <a:t>Viterbi)</a:t>
            </a:r>
            <a:endParaRPr kumimoji="1" lang="zh-TW" altLang="en-US" dirty="0"/>
          </a:p>
        </p:txBody>
      </p:sp>
    </p:spTree>
    <p:extLst>
      <p:ext uri="{BB962C8B-B14F-4D97-AF65-F5344CB8AC3E}">
        <p14:creationId xmlns:p14="http://schemas.microsoft.com/office/powerpoint/2010/main" val="6638165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B8E3CBB-C95A-7E9E-F156-2A1FD6C7903B}"/>
              </a:ext>
            </a:extLst>
          </p:cNvPr>
          <p:cNvSpPr/>
          <p:nvPr/>
        </p:nvSpPr>
        <p:spPr>
          <a:xfrm>
            <a:off x="8005189" y="4497327"/>
            <a:ext cx="3264000" cy="163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0" name="矩形 9">
            <a:extLst>
              <a:ext uri="{FF2B5EF4-FFF2-40B4-BE49-F238E27FC236}">
                <a16:creationId xmlns:a16="http://schemas.microsoft.com/office/drawing/2014/main" id="{D2EEFD08-7A8B-0437-7D3D-7E4F9B6710EA}"/>
              </a:ext>
            </a:extLst>
          </p:cNvPr>
          <p:cNvSpPr/>
          <p:nvPr/>
        </p:nvSpPr>
        <p:spPr>
          <a:xfrm>
            <a:off x="4273901" y="4497327"/>
            <a:ext cx="3264000" cy="163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3" name="矩形 12">
            <a:extLst>
              <a:ext uri="{FF2B5EF4-FFF2-40B4-BE49-F238E27FC236}">
                <a16:creationId xmlns:a16="http://schemas.microsoft.com/office/drawing/2014/main" id="{3CD02641-B16E-86C4-CC5B-6287C0EC890B}"/>
              </a:ext>
            </a:extLst>
          </p:cNvPr>
          <p:cNvSpPr/>
          <p:nvPr/>
        </p:nvSpPr>
        <p:spPr>
          <a:xfrm>
            <a:off x="5195635" y="4234801"/>
            <a:ext cx="3264000" cy="163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4" name="矩形 13">
            <a:extLst>
              <a:ext uri="{FF2B5EF4-FFF2-40B4-BE49-F238E27FC236}">
                <a16:creationId xmlns:a16="http://schemas.microsoft.com/office/drawing/2014/main" id="{499240E8-1B2A-5980-34A7-D680BA66DBBF}"/>
              </a:ext>
            </a:extLst>
          </p:cNvPr>
          <p:cNvSpPr/>
          <p:nvPr/>
        </p:nvSpPr>
        <p:spPr>
          <a:xfrm>
            <a:off x="459528" y="1169784"/>
            <a:ext cx="8647574" cy="80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2400" dirty="0">
                <a:solidFill>
                  <a:schemeClr val="tx1"/>
                </a:solidFill>
                <a:latin typeface="Microsoft JhengHei" panose="020B0604030504040204" pitchFamily="34" charset="-120"/>
                <a:ea typeface="Microsoft JhengHei" panose="020B0604030504040204" pitchFamily="34" charset="-120"/>
              </a:rPr>
              <a:t>2. </a:t>
            </a:r>
            <a:r>
              <a:rPr kumimoji="1" lang="zh-TW" altLang="en-US" sz="2400" u="sng" dirty="0">
                <a:solidFill>
                  <a:schemeClr val="tx1"/>
                </a:solidFill>
                <a:latin typeface="Microsoft JhengHei" panose="020B0604030504040204" pitchFamily="34" charset="-120"/>
                <a:ea typeface="Microsoft JhengHei" panose="020B0604030504040204" pitchFamily="34" charset="-120"/>
              </a:rPr>
              <a:t>運算速度稍慢</a:t>
            </a:r>
          </a:p>
        </p:txBody>
      </p:sp>
      <p:sp>
        <p:nvSpPr>
          <p:cNvPr id="2" name="圓角矩形 1">
            <a:extLst>
              <a:ext uri="{FF2B5EF4-FFF2-40B4-BE49-F238E27FC236}">
                <a16:creationId xmlns:a16="http://schemas.microsoft.com/office/drawing/2014/main" id="{7A66D139-4392-AF3A-E67D-1D6CA609DDDB}"/>
              </a:ext>
            </a:extLst>
          </p:cNvPr>
          <p:cNvSpPr/>
          <p:nvPr/>
        </p:nvSpPr>
        <p:spPr>
          <a:xfrm>
            <a:off x="459528" y="5707531"/>
            <a:ext cx="3624274" cy="707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影片轉文字需求</a:t>
            </a:r>
            <a:r>
              <a:rPr kumimoji="1" lang="en-US" altLang="zh-TW" sz="1867" dirty="0">
                <a:solidFill>
                  <a:schemeClr val="bg1"/>
                </a:solidFill>
                <a:latin typeface="Microsoft JhengHei" panose="020B0604030504040204" pitchFamily="34" charset="-120"/>
                <a:ea typeface="Microsoft JhengHei" panose="020B0604030504040204" pitchFamily="34" charset="-120"/>
              </a:rPr>
              <a:t>GPU</a:t>
            </a:r>
            <a:r>
              <a:rPr kumimoji="1" lang="zh-TW" altLang="en-US" sz="1867" dirty="0">
                <a:solidFill>
                  <a:schemeClr val="bg1"/>
                </a:solidFill>
                <a:latin typeface="Microsoft JhengHei" panose="020B0604030504040204" pitchFamily="34" charset="-120"/>
                <a:ea typeface="Microsoft JhengHei" panose="020B0604030504040204" pitchFamily="34" charset="-120"/>
              </a:rPr>
              <a:t>資源較多</a:t>
            </a:r>
            <a:endParaRPr kumimoji="1" lang="en-US" altLang="zh-TW" sz="1867" dirty="0">
              <a:solidFill>
                <a:schemeClr val="bg1"/>
              </a:solidFill>
              <a:latin typeface="Microsoft JhengHei" panose="020B0604030504040204" pitchFamily="34" charset="-120"/>
              <a:ea typeface="Microsoft JhengHei" panose="020B0604030504040204" pitchFamily="34" charset="-120"/>
            </a:endParaRPr>
          </a:p>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（轉換</a:t>
            </a:r>
            <a:r>
              <a:rPr kumimoji="1" lang="en-US" altLang="zh-TW" sz="1867" dirty="0">
                <a:solidFill>
                  <a:schemeClr val="bg1"/>
                </a:solidFill>
                <a:latin typeface="Microsoft JhengHei" panose="020B0604030504040204" pitchFamily="34" charset="-120"/>
                <a:ea typeface="Microsoft JhengHei" panose="020B0604030504040204" pitchFamily="34" charset="-120"/>
              </a:rPr>
              <a:t>330</a:t>
            </a:r>
            <a:r>
              <a:rPr kumimoji="1" lang="zh-TW" altLang="en-US" sz="1867" dirty="0">
                <a:solidFill>
                  <a:schemeClr val="bg1"/>
                </a:solidFill>
                <a:latin typeface="Microsoft JhengHei" panose="020B0604030504040204" pitchFamily="34" charset="-120"/>
                <a:ea typeface="Microsoft JhengHei" panose="020B0604030504040204" pitchFamily="34" charset="-120"/>
              </a:rPr>
              <a:t>支音檔約需</a:t>
            </a:r>
            <a:r>
              <a:rPr kumimoji="1" lang="en-US" altLang="zh-TW" sz="1867" dirty="0">
                <a:solidFill>
                  <a:schemeClr val="bg1"/>
                </a:solidFill>
                <a:latin typeface="Microsoft JhengHei" panose="020B0604030504040204" pitchFamily="34" charset="-120"/>
                <a:ea typeface="Microsoft JhengHei" panose="020B0604030504040204" pitchFamily="34" charset="-120"/>
              </a:rPr>
              <a:t>660</a:t>
            </a:r>
            <a:r>
              <a:rPr kumimoji="1" lang="zh-TW" altLang="en-US" sz="1867" dirty="0">
                <a:solidFill>
                  <a:schemeClr val="bg1"/>
                </a:solidFill>
                <a:latin typeface="Microsoft JhengHei" panose="020B0604030504040204" pitchFamily="34" charset="-120"/>
                <a:ea typeface="Microsoft JhengHei" panose="020B0604030504040204" pitchFamily="34" charset="-120"/>
              </a:rPr>
              <a:t>分鐘）</a:t>
            </a:r>
          </a:p>
        </p:txBody>
      </p:sp>
      <p:sp>
        <p:nvSpPr>
          <p:cNvPr id="3" name="圓角矩形 2">
            <a:extLst>
              <a:ext uri="{FF2B5EF4-FFF2-40B4-BE49-F238E27FC236}">
                <a16:creationId xmlns:a16="http://schemas.microsoft.com/office/drawing/2014/main" id="{8650B108-7ED7-6CAF-2521-E00383EF4CA2}"/>
              </a:ext>
            </a:extLst>
          </p:cNvPr>
          <p:cNvSpPr/>
          <p:nvPr/>
        </p:nvSpPr>
        <p:spPr>
          <a:xfrm>
            <a:off x="5807030" y="5708870"/>
            <a:ext cx="5581317" cy="707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latin typeface="Microsoft JhengHei" panose="020B0604030504040204" pitchFamily="34" charset="-120"/>
                <a:ea typeface="Microsoft JhengHei" panose="020B0604030504040204" pitchFamily="34" charset="-120"/>
              </a:rPr>
              <a:t>升級</a:t>
            </a:r>
            <a:r>
              <a:rPr kumimoji="1" lang="en-US" altLang="zh-TW" sz="1867" dirty="0">
                <a:latin typeface="Microsoft JhengHei" panose="020B0604030504040204" pitchFamily="34" charset="-120"/>
                <a:ea typeface="Microsoft JhengHei" panose="020B0604030504040204" pitchFamily="34" charset="-120"/>
              </a:rPr>
              <a:t>Google </a:t>
            </a:r>
            <a:r>
              <a:rPr kumimoji="1" lang="en-US" altLang="zh-TW" sz="1867" dirty="0" err="1">
                <a:latin typeface="Microsoft JhengHei" panose="020B0604030504040204" pitchFamily="34" charset="-120"/>
                <a:ea typeface="Microsoft JhengHei" panose="020B0604030504040204" pitchFamily="34" charset="-120"/>
              </a:rPr>
              <a:t>Colab</a:t>
            </a:r>
            <a:r>
              <a:rPr kumimoji="1" lang="zh-TW" altLang="en-US" sz="1867" dirty="0">
                <a:latin typeface="Microsoft JhengHei" panose="020B0604030504040204" pitchFamily="34" charset="-120"/>
                <a:ea typeface="Microsoft JhengHei" panose="020B0604030504040204" pitchFamily="34" charset="-120"/>
              </a:rPr>
              <a:t>合作方案</a:t>
            </a:r>
            <a:br>
              <a:rPr kumimoji="1" lang="en-US" altLang="zh-TW" sz="1867" dirty="0">
                <a:latin typeface="Microsoft JhengHei" panose="020B0604030504040204" pitchFamily="34" charset="-120"/>
                <a:ea typeface="Microsoft JhengHei" panose="020B0604030504040204" pitchFamily="34" charset="-120"/>
              </a:rPr>
            </a:br>
            <a:r>
              <a:rPr kumimoji="1" lang="zh-TW" altLang="en-US" sz="1867" dirty="0">
                <a:latin typeface="Microsoft JhengHei" panose="020B0604030504040204" pitchFamily="34" charset="-120"/>
                <a:ea typeface="Microsoft JhengHei" panose="020B0604030504040204" pitchFamily="34" charset="-120"/>
              </a:rPr>
              <a:t>或進行</a:t>
            </a:r>
            <a:r>
              <a:rPr kumimoji="1" lang="en-US" altLang="zh-TW" sz="1867" dirty="0">
                <a:latin typeface="Microsoft JhengHei" panose="020B0604030504040204" pitchFamily="34" charset="-120"/>
                <a:ea typeface="Microsoft JhengHei" panose="020B0604030504040204" pitchFamily="34" charset="-120"/>
              </a:rPr>
              <a:t>GPU</a:t>
            </a:r>
            <a:r>
              <a:rPr kumimoji="1" lang="zh-TW" altLang="en-US" sz="1867" dirty="0">
                <a:latin typeface="Microsoft JhengHei" panose="020B0604030504040204" pitchFamily="34" charset="-120"/>
                <a:ea typeface="Microsoft JhengHei" panose="020B0604030504040204" pitchFamily="34" charset="-120"/>
              </a:rPr>
              <a:t>升級</a:t>
            </a:r>
          </a:p>
        </p:txBody>
      </p:sp>
      <p:sp>
        <p:nvSpPr>
          <p:cNvPr id="30" name="矩形 29">
            <a:extLst>
              <a:ext uri="{FF2B5EF4-FFF2-40B4-BE49-F238E27FC236}">
                <a16:creationId xmlns:a16="http://schemas.microsoft.com/office/drawing/2014/main" id="{25512B3D-633A-4CD4-35EB-2668BCF371F5}"/>
              </a:ext>
            </a:extLst>
          </p:cNvPr>
          <p:cNvSpPr/>
          <p:nvPr/>
        </p:nvSpPr>
        <p:spPr>
          <a:xfrm>
            <a:off x="328372" y="271827"/>
            <a:ext cx="2954655" cy="923330"/>
          </a:xfrm>
          <a:prstGeom prst="rect">
            <a:avLst/>
          </a:prstGeom>
          <a:noFill/>
        </p:spPr>
        <p:txBody>
          <a:bodyPr wrap="none" lIns="91440" tIns="45720" rIns="91440" bIns="45720">
            <a:spAutoFit/>
          </a:bodyPr>
          <a:lstStyle/>
          <a:p>
            <a:pPr algn="ctr"/>
            <a:r>
              <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發現問題</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1" name="圓角矩形 30">
            <a:extLst>
              <a:ext uri="{FF2B5EF4-FFF2-40B4-BE49-F238E27FC236}">
                <a16:creationId xmlns:a16="http://schemas.microsoft.com/office/drawing/2014/main" id="{D1FF297E-0D46-AAAD-B1C7-9EF33416B556}"/>
              </a:ext>
            </a:extLst>
          </p:cNvPr>
          <p:cNvSpPr/>
          <p:nvPr/>
        </p:nvSpPr>
        <p:spPr>
          <a:xfrm>
            <a:off x="459528" y="2094568"/>
            <a:ext cx="3624274" cy="3395231"/>
          </a:xfrm>
          <a:prstGeom prst="round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箭號: 有線條的向右箭號 28">
            <a:extLst>
              <a:ext uri="{FF2B5EF4-FFF2-40B4-BE49-F238E27FC236}">
                <a16:creationId xmlns:a16="http://schemas.microsoft.com/office/drawing/2014/main" id="{FF63FC5F-918B-E030-7072-4D6A875BBA56}"/>
              </a:ext>
            </a:extLst>
          </p:cNvPr>
          <p:cNvSpPr/>
          <p:nvPr/>
        </p:nvSpPr>
        <p:spPr>
          <a:xfrm>
            <a:off x="4427925" y="3223271"/>
            <a:ext cx="1110214" cy="96338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圓角矩形 32">
            <a:extLst>
              <a:ext uri="{FF2B5EF4-FFF2-40B4-BE49-F238E27FC236}">
                <a16:creationId xmlns:a16="http://schemas.microsoft.com/office/drawing/2014/main" id="{FBA99551-5C5A-AD3D-10D3-6A45ACB50AFD}"/>
              </a:ext>
            </a:extLst>
          </p:cNvPr>
          <p:cNvSpPr/>
          <p:nvPr/>
        </p:nvSpPr>
        <p:spPr>
          <a:xfrm>
            <a:off x="5807031" y="2094568"/>
            <a:ext cx="5581317" cy="3395231"/>
          </a:xfrm>
          <a:prstGeom prst="round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53F6E2A3-6656-F54A-3FF9-83BB7634FB43}"/>
              </a:ext>
            </a:extLst>
          </p:cNvPr>
          <p:cNvSpPr/>
          <p:nvPr/>
        </p:nvSpPr>
        <p:spPr>
          <a:xfrm>
            <a:off x="6391737" y="1449437"/>
            <a:ext cx="1613452" cy="6451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TW" sz="2400" b="1" dirty="0"/>
              <a:t>SOLUTION</a:t>
            </a:r>
            <a:endParaRPr kumimoji="1" lang="zh-TW" altLang="en-US" sz="2400" b="1" dirty="0"/>
          </a:p>
        </p:txBody>
      </p:sp>
      <p:pic>
        <p:nvPicPr>
          <p:cNvPr id="4" name="Picture 2" descr="Multi-vGPU">
            <a:extLst>
              <a:ext uri="{FF2B5EF4-FFF2-40B4-BE49-F238E27FC236}">
                <a16:creationId xmlns:a16="http://schemas.microsoft.com/office/drawing/2014/main" id="{11F45129-03DC-F135-AC06-758335056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051" y="2360673"/>
            <a:ext cx="5095945" cy="286647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a:extLst>
              <a:ext uri="{FF2B5EF4-FFF2-40B4-BE49-F238E27FC236}">
                <a16:creationId xmlns:a16="http://schemas.microsoft.com/office/drawing/2014/main" id="{704DE86B-9D54-4F30-2B66-FA3421E579F4}"/>
              </a:ext>
            </a:extLst>
          </p:cNvPr>
          <p:cNvGrpSpPr/>
          <p:nvPr/>
        </p:nvGrpSpPr>
        <p:grpSpPr>
          <a:xfrm>
            <a:off x="6078019" y="2767438"/>
            <a:ext cx="5119887" cy="2174954"/>
            <a:chOff x="5597791" y="2651782"/>
            <a:chExt cx="5637367" cy="2394782"/>
          </a:xfrm>
        </p:grpSpPr>
        <p:pic>
          <p:nvPicPr>
            <p:cNvPr id="23554" name="Picture 2" descr="Google newly launches Colab Pro! - comparison of Colab and Colab pro ·  Buomsoo Kim">
              <a:extLst>
                <a:ext uri="{FF2B5EF4-FFF2-40B4-BE49-F238E27FC236}">
                  <a16:creationId xmlns:a16="http://schemas.microsoft.com/office/drawing/2014/main" id="{E9BA4C2B-7375-38D8-49B3-064BF6A66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791" y="2651782"/>
              <a:ext cx="2690249" cy="23947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556" name="Picture 4" descr="TARJETA DE VIDEO MSI RTX 4090 GAMING TRIO 24G - Clones y Periféricos">
              <a:extLst>
                <a:ext uri="{FF2B5EF4-FFF2-40B4-BE49-F238E27FC236}">
                  <a16:creationId xmlns:a16="http://schemas.microsoft.com/office/drawing/2014/main" id="{B2E93635-8F23-8DB2-BD67-D93941661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0376" y="2651782"/>
              <a:ext cx="2394782" cy="23947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663119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B8E3CBB-C95A-7E9E-F156-2A1FD6C7903B}"/>
              </a:ext>
            </a:extLst>
          </p:cNvPr>
          <p:cNvSpPr/>
          <p:nvPr/>
        </p:nvSpPr>
        <p:spPr>
          <a:xfrm>
            <a:off x="8005189" y="4497327"/>
            <a:ext cx="3264000" cy="163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0" name="矩形 9">
            <a:extLst>
              <a:ext uri="{FF2B5EF4-FFF2-40B4-BE49-F238E27FC236}">
                <a16:creationId xmlns:a16="http://schemas.microsoft.com/office/drawing/2014/main" id="{D2EEFD08-7A8B-0437-7D3D-7E4F9B6710EA}"/>
              </a:ext>
            </a:extLst>
          </p:cNvPr>
          <p:cNvSpPr/>
          <p:nvPr/>
        </p:nvSpPr>
        <p:spPr>
          <a:xfrm>
            <a:off x="4273901" y="4497327"/>
            <a:ext cx="3264000" cy="163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3" name="矩形 12">
            <a:extLst>
              <a:ext uri="{FF2B5EF4-FFF2-40B4-BE49-F238E27FC236}">
                <a16:creationId xmlns:a16="http://schemas.microsoft.com/office/drawing/2014/main" id="{3CD02641-B16E-86C4-CC5B-6287C0EC890B}"/>
              </a:ext>
            </a:extLst>
          </p:cNvPr>
          <p:cNvSpPr/>
          <p:nvPr/>
        </p:nvSpPr>
        <p:spPr>
          <a:xfrm>
            <a:off x="5195635" y="4234801"/>
            <a:ext cx="3264000" cy="1632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4" name="矩形 13">
            <a:extLst>
              <a:ext uri="{FF2B5EF4-FFF2-40B4-BE49-F238E27FC236}">
                <a16:creationId xmlns:a16="http://schemas.microsoft.com/office/drawing/2014/main" id="{499240E8-1B2A-5980-34A7-D680BA66DBBF}"/>
              </a:ext>
            </a:extLst>
          </p:cNvPr>
          <p:cNvSpPr/>
          <p:nvPr/>
        </p:nvSpPr>
        <p:spPr>
          <a:xfrm>
            <a:off x="459528" y="1169784"/>
            <a:ext cx="8647574" cy="80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2400" dirty="0">
                <a:solidFill>
                  <a:schemeClr val="tx1"/>
                </a:solidFill>
                <a:latin typeface="Microsoft JhengHei" panose="020B0604030504040204" pitchFamily="34" charset="-120"/>
                <a:ea typeface="Microsoft JhengHei" panose="020B0604030504040204" pitchFamily="34" charset="-120"/>
              </a:rPr>
              <a:t>3. </a:t>
            </a:r>
            <a:r>
              <a:rPr kumimoji="1" lang="zh-TW" altLang="en-US" sz="2400" u="sng" dirty="0">
                <a:solidFill>
                  <a:schemeClr val="tx1"/>
                </a:solidFill>
                <a:latin typeface="Microsoft JhengHei" panose="020B0604030504040204" pitchFamily="34" charset="-120"/>
                <a:ea typeface="Microsoft JhengHei" panose="020B0604030504040204" pitchFamily="34" charset="-120"/>
              </a:rPr>
              <a:t>中文資料待擴充</a:t>
            </a:r>
          </a:p>
        </p:txBody>
      </p:sp>
      <p:sp>
        <p:nvSpPr>
          <p:cNvPr id="2" name="圓角矩形 1">
            <a:extLst>
              <a:ext uri="{FF2B5EF4-FFF2-40B4-BE49-F238E27FC236}">
                <a16:creationId xmlns:a16="http://schemas.microsoft.com/office/drawing/2014/main" id="{7A66D139-4392-AF3A-E67D-1D6CA609DDDB}"/>
              </a:ext>
            </a:extLst>
          </p:cNvPr>
          <p:cNvSpPr/>
          <p:nvPr/>
        </p:nvSpPr>
        <p:spPr>
          <a:xfrm>
            <a:off x="459528" y="5707531"/>
            <a:ext cx="3624274" cy="707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既有繁體資料庫略顯不足</a:t>
            </a:r>
            <a:br>
              <a:rPr kumimoji="1" lang="en-US" altLang="zh-TW" sz="1867" dirty="0">
                <a:solidFill>
                  <a:schemeClr val="bg1"/>
                </a:solidFill>
                <a:latin typeface="Microsoft JhengHei" panose="020B0604030504040204" pitchFamily="34" charset="-120"/>
                <a:ea typeface="Microsoft JhengHei" panose="020B0604030504040204" pitchFamily="34" charset="-120"/>
              </a:rPr>
            </a:br>
            <a:r>
              <a:rPr kumimoji="1" lang="zh-TW" altLang="en-US" sz="1867" dirty="0">
                <a:solidFill>
                  <a:schemeClr val="bg1"/>
                </a:solidFill>
                <a:latin typeface="Microsoft JhengHei" panose="020B0604030504040204" pitchFamily="34" charset="-120"/>
                <a:ea typeface="Microsoft JhengHei" panose="020B0604030504040204" pitchFamily="34" charset="-120"/>
              </a:rPr>
              <a:t>（化妝品：</a:t>
            </a:r>
            <a:r>
              <a:rPr kumimoji="1" lang="en-US" altLang="zh-TW" sz="1867" dirty="0">
                <a:solidFill>
                  <a:schemeClr val="bg1"/>
                </a:solidFill>
                <a:latin typeface="Microsoft JhengHei" panose="020B0604030504040204" pitchFamily="34" charset="-120"/>
                <a:ea typeface="Microsoft JhengHei" panose="020B0604030504040204" pitchFamily="34" charset="-120"/>
              </a:rPr>
              <a:t>330</a:t>
            </a:r>
            <a:r>
              <a:rPr kumimoji="1" lang="zh-TW" altLang="en-US" sz="1867" dirty="0">
                <a:solidFill>
                  <a:schemeClr val="bg1"/>
                </a:solidFill>
                <a:latin typeface="Microsoft JhengHei" panose="020B0604030504040204" pitchFamily="34" charset="-120"/>
                <a:ea typeface="Microsoft JhengHei" panose="020B0604030504040204" pitchFamily="34" charset="-120"/>
              </a:rPr>
              <a:t>筆資料）</a:t>
            </a:r>
          </a:p>
        </p:txBody>
      </p:sp>
      <p:sp>
        <p:nvSpPr>
          <p:cNvPr id="3" name="圓角矩形 2">
            <a:extLst>
              <a:ext uri="{FF2B5EF4-FFF2-40B4-BE49-F238E27FC236}">
                <a16:creationId xmlns:a16="http://schemas.microsoft.com/office/drawing/2014/main" id="{8650B108-7ED7-6CAF-2521-E00383EF4CA2}"/>
              </a:ext>
            </a:extLst>
          </p:cNvPr>
          <p:cNvSpPr/>
          <p:nvPr/>
        </p:nvSpPr>
        <p:spPr>
          <a:xfrm>
            <a:off x="5807030" y="5708870"/>
            <a:ext cx="5581317" cy="707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運用多語言翻譯</a:t>
            </a:r>
            <a:endParaRPr kumimoji="1" lang="en-US" altLang="zh-TW" sz="1867" dirty="0">
              <a:solidFill>
                <a:schemeClr val="bg1"/>
              </a:solidFill>
              <a:latin typeface="Microsoft JhengHei" panose="020B0604030504040204" pitchFamily="34" charset="-120"/>
              <a:ea typeface="Microsoft JhengHei" panose="020B0604030504040204" pitchFamily="34" charset="-120"/>
            </a:endParaRPr>
          </a:p>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擴增資料庫即時豐富性</a:t>
            </a:r>
            <a:endParaRPr kumimoji="1" lang="zh-TW" altLang="en-US" sz="2400" dirty="0"/>
          </a:p>
        </p:txBody>
      </p:sp>
      <p:sp>
        <p:nvSpPr>
          <p:cNvPr id="30" name="矩形 29">
            <a:extLst>
              <a:ext uri="{FF2B5EF4-FFF2-40B4-BE49-F238E27FC236}">
                <a16:creationId xmlns:a16="http://schemas.microsoft.com/office/drawing/2014/main" id="{25512B3D-633A-4CD4-35EB-2668BCF371F5}"/>
              </a:ext>
            </a:extLst>
          </p:cNvPr>
          <p:cNvSpPr/>
          <p:nvPr/>
        </p:nvSpPr>
        <p:spPr>
          <a:xfrm>
            <a:off x="328372" y="271827"/>
            <a:ext cx="2954655" cy="923330"/>
          </a:xfrm>
          <a:prstGeom prst="rect">
            <a:avLst/>
          </a:prstGeom>
          <a:noFill/>
        </p:spPr>
        <p:txBody>
          <a:bodyPr wrap="none" lIns="91440" tIns="45720" rIns="91440" bIns="45720">
            <a:spAutoFit/>
          </a:bodyPr>
          <a:lstStyle/>
          <a:p>
            <a:pPr algn="ctr"/>
            <a:r>
              <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發現問題</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1" name="圓角矩形 30">
            <a:extLst>
              <a:ext uri="{FF2B5EF4-FFF2-40B4-BE49-F238E27FC236}">
                <a16:creationId xmlns:a16="http://schemas.microsoft.com/office/drawing/2014/main" id="{D1FF297E-0D46-AAAD-B1C7-9EF33416B556}"/>
              </a:ext>
            </a:extLst>
          </p:cNvPr>
          <p:cNvSpPr/>
          <p:nvPr/>
        </p:nvSpPr>
        <p:spPr>
          <a:xfrm>
            <a:off x="459528" y="2094568"/>
            <a:ext cx="3624274" cy="3395231"/>
          </a:xfrm>
          <a:prstGeom prst="round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箭號: 有線條的向右箭號 28">
            <a:extLst>
              <a:ext uri="{FF2B5EF4-FFF2-40B4-BE49-F238E27FC236}">
                <a16:creationId xmlns:a16="http://schemas.microsoft.com/office/drawing/2014/main" id="{FF63FC5F-918B-E030-7072-4D6A875BBA56}"/>
              </a:ext>
            </a:extLst>
          </p:cNvPr>
          <p:cNvSpPr/>
          <p:nvPr/>
        </p:nvSpPr>
        <p:spPr>
          <a:xfrm>
            <a:off x="4427925" y="3223271"/>
            <a:ext cx="1110214" cy="963386"/>
          </a:xfrm>
          <a:prstGeom prst="striped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圓角矩形 32">
            <a:extLst>
              <a:ext uri="{FF2B5EF4-FFF2-40B4-BE49-F238E27FC236}">
                <a16:creationId xmlns:a16="http://schemas.microsoft.com/office/drawing/2014/main" id="{FBA99551-5C5A-AD3D-10D3-6A45ACB50AFD}"/>
              </a:ext>
            </a:extLst>
          </p:cNvPr>
          <p:cNvSpPr/>
          <p:nvPr/>
        </p:nvSpPr>
        <p:spPr>
          <a:xfrm>
            <a:off x="5807031" y="2094568"/>
            <a:ext cx="5581317" cy="3395231"/>
          </a:xfrm>
          <a:prstGeom prst="round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53F6E2A3-6656-F54A-3FF9-83BB7634FB43}"/>
              </a:ext>
            </a:extLst>
          </p:cNvPr>
          <p:cNvSpPr/>
          <p:nvPr/>
        </p:nvSpPr>
        <p:spPr>
          <a:xfrm>
            <a:off x="6391737" y="1449437"/>
            <a:ext cx="1613452" cy="6451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TW" sz="2400" b="1" dirty="0"/>
              <a:t>SOLUTION</a:t>
            </a:r>
            <a:endParaRPr kumimoji="1" lang="zh-TW" altLang="en-US" sz="2400" b="1" dirty="0"/>
          </a:p>
        </p:txBody>
      </p:sp>
      <p:pic>
        <p:nvPicPr>
          <p:cNvPr id="4" name="Picture 12" descr="Translate - Free communications icons">
            <a:extLst>
              <a:ext uri="{FF2B5EF4-FFF2-40B4-BE49-F238E27FC236}">
                <a16:creationId xmlns:a16="http://schemas.microsoft.com/office/drawing/2014/main" id="{CEE21E89-A524-F7DB-9F1D-686E6EA8A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35" y="2371995"/>
            <a:ext cx="2840373" cy="284037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AAC446E9-2554-FD30-F76D-812FFEB6F9F3}"/>
              </a:ext>
            </a:extLst>
          </p:cNvPr>
          <p:cNvSpPr/>
          <p:nvPr/>
        </p:nvSpPr>
        <p:spPr>
          <a:xfrm>
            <a:off x="6391737" y="2357094"/>
            <a:ext cx="4500040" cy="11835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zh-TW" altLang="en-US" dirty="0"/>
              <a:t>我买的都好好看喔怎么那么会挑啊可以说我觉得是必须入手的开架唇膏之一如果你画那种锐利的黑色眼线你就是主角好吗</a:t>
            </a:r>
          </a:p>
        </p:txBody>
      </p:sp>
      <p:sp>
        <p:nvSpPr>
          <p:cNvPr id="9" name="十字形 8">
            <a:extLst>
              <a:ext uri="{FF2B5EF4-FFF2-40B4-BE49-F238E27FC236}">
                <a16:creationId xmlns:a16="http://schemas.microsoft.com/office/drawing/2014/main" id="{DC1C655E-FA86-C2E5-C639-854F3C5220DF}"/>
              </a:ext>
            </a:extLst>
          </p:cNvPr>
          <p:cNvSpPr/>
          <p:nvPr/>
        </p:nvSpPr>
        <p:spPr>
          <a:xfrm>
            <a:off x="8383527" y="3579640"/>
            <a:ext cx="428322" cy="428322"/>
          </a:xfrm>
          <a:prstGeom prst="plus">
            <a:avLst>
              <a:gd name="adj" fmla="val 4121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4BA14A65-88B3-C6F6-6083-0D81D03198C9}"/>
              </a:ext>
            </a:extLst>
          </p:cNvPr>
          <p:cNvSpPr/>
          <p:nvPr/>
        </p:nvSpPr>
        <p:spPr>
          <a:xfrm>
            <a:off x="6391737" y="4046998"/>
            <a:ext cx="4500040" cy="11835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 altLang="zh-TW" sz="1600" b="0" i="0" u="none" strike="noStrike" dirty="0">
                <a:solidFill>
                  <a:srgbClr val="D1D5DB"/>
                </a:solidFill>
                <a:effectLst/>
                <a:latin typeface="Söhne"/>
              </a:rPr>
              <a:t>In the world of cosmetics, lipstick holds a special place. It's not just a product; it's an expression of your personality, a statement of your confidence, and a symbol of your individuality. </a:t>
            </a:r>
            <a:endParaRPr kumimoji="1" lang="zh-TW" altLang="en-US" sz="1600" dirty="0"/>
          </a:p>
        </p:txBody>
      </p:sp>
    </p:spTree>
    <p:extLst>
      <p:ext uri="{BB962C8B-B14F-4D97-AF65-F5344CB8AC3E}">
        <p14:creationId xmlns:p14="http://schemas.microsoft.com/office/powerpoint/2010/main" val="8380814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A00856C-56D3-BA9A-1B26-DE8C641F9F21}"/>
              </a:ext>
            </a:extLst>
          </p:cNvPr>
          <p:cNvPicPr>
            <a:picLocks noChangeAspect="1"/>
          </p:cNvPicPr>
          <p:nvPr/>
        </p:nvPicPr>
        <p:blipFill>
          <a:blip r:embed="rId2"/>
          <a:stretch>
            <a:fillRect/>
          </a:stretch>
        </p:blipFill>
        <p:spPr>
          <a:xfrm>
            <a:off x="14526381" y="1624638"/>
            <a:ext cx="2317821" cy="2333697"/>
          </a:xfrm>
          <a:prstGeom prst="rect">
            <a:avLst/>
          </a:prstGeom>
        </p:spPr>
      </p:pic>
      <p:pic>
        <p:nvPicPr>
          <p:cNvPr id="1032" name="Picture 8" descr="Social Media Icons Square Vector Art, Icons, and Graphics for Free Download">
            <a:extLst>
              <a:ext uri="{FF2B5EF4-FFF2-40B4-BE49-F238E27FC236}">
                <a16:creationId xmlns:a16="http://schemas.microsoft.com/office/drawing/2014/main" id="{CF766807-3BD6-E174-A2F6-4FCF2DA07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6381" y="4288217"/>
            <a:ext cx="3724589" cy="186229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EA2CD31B-3905-240E-0EAB-C094C0E6482E}"/>
              </a:ext>
            </a:extLst>
          </p:cNvPr>
          <p:cNvSpPr/>
          <p:nvPr/>
        </p:nvSpPr>
        <p:spPr>
          <a:xfrm>
            <a:off x="8245905" y="5274113"/>
            <a:ext cx="3264000" cy="16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3" name="矩形 12">
            <a:extLst>
              <a:ext uri="{FF2B5EF4-FFF2-40B4-BE49-F238E27FC236}">
                <a16:creationId xmlns:a16="http://schemas.microsoft.com/office/drawing/2014/main" id="{7B2ACD06-1997-D521-4845-0A674461787D}"/>
              </a:ext>
            </a:extLst>
          </p:cNvPr>
          <p:cNvSpPr/>
          <p:nvPr/>
        </p:nvSpPr>
        <p:spPr>
          <a:xfrm>
            <a:off x="4514617" y="5274113"/>
            <a:ext cx="3264000" cy="16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0" name="矩形 9">
            <a:extLst>
              <a:ext uri="{FF2B5EF4-FFF2-40B4-BE49-F238E27FC236}">
                <a16:creationId xmlns:a16="http://schemas.microsoft.com/office/drawing/2014/main" id="{D56D3642-653E-3B37-0A09-952A4B024280}"/>
              </a:ext>
            </a:extLst>
          </p:cNvPr>
          <p:cNvSpPr/>
          <p:nvPr/>
        </p:nvSpPr>
        <p:spPr>
          <a:xfrm>
            <a:off x="783328" y="5274113"/>
            <a:ext cx="3264000" cy="16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4" name="矩形 3">
            <a:extLst>
              <a:ext uri="{FF2B5EF4-FFF2-40B4-BE49-F238E27FC236}">
                <a16:creationId xmlns:a16="http://schemas.microsoft.com/office/drawing/2014/main" id="{1EC47B2D-2136-6F69-BBFC-046AC1CF48BB}"/>
              </a:ext>
            </a:extLst>
          </p:cNvPr>
          <p:cNvSpPr/>
          <p:nvPr/>
        </p:nvSpPr>
        <p:spPr>
          <a:xfrm>
            <a:off x="328373" y="271827"/>
            <a:ext cx="2954655" cy="923330"/>
          </a:xfrm>
          <a:prstGeom prst="rect">
            <a:avLst/>
          </a:prstGeom>
          <a:noFill/>
        </p:spPr>
        <p:txBody>
          <a:bodyPr wrap="none" lIns="91440" tIns="45720" rIns="91440" bIns="45720">
            <a:spAutoFit/>
          </a:bodyPr>
          <a:lstStyle/>
          <a:p>
            <a:pPr algn="ctr"/>
            <a:r>
              <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未來展望</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24" name="群組 23">
            <a:extLst>
              <a:ext uri="{FF2B5EF4-FFF2-40B4-BE49-F238E27FC236}">
                <a16:creationId xmlns:a16="http://schemas.microsoft.com/office/drawing/2014/main" id="{FEE112B0-8304-0288-5ED1-D84A39644788}"/>
              </a:ext>
            </a:extLst>
          </p:cNvPr>
          <p:cNvGrpSpPr/>
          <p:nvPr/>
        </p:nvGrpSpPr>
        <p:grpSpPr>
          <a:xfrm>
            <a:off x="500932" y="1462734"/>
            <a:ext cx="11235797" cy="5123439"/>
            <a:chOff x="191952" y="1201770"/>
            <a:chExt cx="11808096" cy="5384403"/>
          </a:xfrm>
        </p:grpSpPr>
        <p:sp>
          <p:nvSpPr>
            <p:cNvPr id="14" name="矩形 13">
              <a:extLst>
                <a:ext uri="{FF2B5EF4-FFF2-40B4-BE49-F238E27FC236}">
                  <a16:creationId xmlns:a16="http://schemas.microsoft.com/office/drawing/2014/main" id="{A20DE0FD-77B9-47AF-66EC-2A4256C61B4C}"/>
                </a:ext>
              </a:extLst>
            </p:cNvPr>
            <p:cNvSpPr/>
            <p:nvPr/>
          </p:nvSpPr>
          <p:spPr>
            <a:xfrm>
              <a:off x="8245905" y="2010113"/>
              <a:ext cx="3264000" cy="326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2" name="矩形 11">
              <a:extLst>
                <a:ext uri="{FF2B5EF4-FFF2-40B4-BE49-F238E27FC236}">
                  <a16:creationId xmlns:a16="http://schemas.microsoft.com/office/drawing/2014/main" id="{A485FFF7-73EF-AA0F-96DE-E46D356E9B52}"/>
                </a:ext>
              </a:extLst>
            </p:cNvPr>
            <p:cNvSpPr/>
            <p:nvPr/>
          </p:nvSpPr>
          <p:spPr>
            <a:xfrm>
              <a:off x="4514617" y="2010113"/>
              <a:ext cx="3264000" cy="326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1" name="矩形 10">
              <a:extLst>
                <a:ext uri="{FF2B5EF4-FFF2-40B4-BE49-F238E27FC236}">
                  <a16:creationId xmlns:a16="http://schemas.microsoft.com/office/drawing/2014/main" id="{CAC90FB5-37D3-76C0-66FC-CB67EF061676}"/>
                </a:ext>
              </a:extLst>
            </p:cNvPr>
            <p:cNvSpPr/>
            <p:nvPr/>
          </p:nvSpPr>
          <p:spPr>
            <a:xfrm>
              <a:off x="783328" y="2010113"/>
              <a:ext cx="3264000" cy="326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8" name="矩形 17">
              <a:extLst>
                <a:ext uri="{FF2B5EF4-FFF2-40B4-BE49-F238E27FC236}">
                  <a16:creationId xmlns:a16="http://schemas.microsoft.com/office/drawing/2014/main" id="{27DC7CD9-B2CC-4545-5EC8-E18075234C29}"/>
                </a:ext>
              </a:extLst>
            </p:cNvPr>
            <p:cNvSpPr/>
            <p:nvPr/>
          </p:nvSpPr>
          <p:spPr>
            <a:xfrm>
              <a:off x="429544" y="1206245"/>
              <a:ext cx="3264000" cy="803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b="1" u="sng" dirty="0">
                  <a:solidFill>
                    <a:schemeClr val="accent1">
                      <a:lumMod val="50000"/>
                    </a:schemeClr>
                  </a:solidFill>
                  <a:latin typeface="Microsoft JhengHei" panose="020B0604030504040204" pitchFamily="34" charset="-120"/>
                  <a:ea typeface="Microsoft JhengHei" panose="020B0604030504040204" pitchFamily="34" charset="-120"/>
                </a:rPr>
                <a:t>資料多樣性</a:t>
              </a:r>
            </a:p>
          </p:txBody>
        </p:sp>
        <p:sp>
          <p:nvSpPr>
            <p:cNvPr id="19" name="矩形 18">
              <a:extLst>
                <a:ext uri="{FF2B5EF4-FFF2-40B4-BE49-F238E27FC236}">
                  <a16:creationId xmlns:a16="http://schemas.microsoft.com/office/drawing/2014/main" id="{575A03E4-3F07-2A80-F6CF-8314A3F56654}"/>
                </a:ext>
              </a:extLst>
            </p:cNvPr>
            <p:cNvSpPr/>
            <p:nvPr/>
          </p:nvSpPr>
          <p:spPr>
            <a:xfrm>
              <a:off x="4514616" y="1201770"/>
              <a:ext cx="3264000" cy="803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b="1" u="sng" dirty="0">
                  <a:solidFill>
                    <a:schemeClr val="accent1">
                      <a:lumMod val="50000"/>
                    </a:schemeClr>
                  </a:solidFill>
                  <a:latin typeface="Microsoft JhengHei" panose="020B0604030504040204" pitchFamily="34" charset="-120"/>
                  <a:ea typeface="Microsoft JhengHei" panose="020B0604030504040204" pitchFamily="34" charset="-120"/>
                </a:rPr>
                <a:t>支援多平台</a:t>
              </a:r>
            </a:p>
          </p:txBody>
        </p:sp>
        <p:sp>
          <p:nvSpPr>
            <p:cNvPr id="20" name="矩形 19">
              <a:extLst>
                <a:ext uri="{FF2B5EF4-FFF2-40B4-BE49-F238E27FC236}">
                  <a16:creationId xmlns:a16="http://schemas.microsoft.com/office/drawing/2014/main" id="{9BDBF6FF-F81C-B2F7-5554-CF91A85308E9}"/>
                </a:ext>
              </a:extLst>
            </p:cNvPr>
            <p:cNvSpPr/>
            <p:nvPr/>
          </p:nvSpPr>
          <p:spPr>
            <a:xfrm>
              <a:off x="8546284" y="1201770"/>
              <a:ext cx="3264000" cy="803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2400" b="1" u="sng" dirty="0">
                  <a:solidFill>
                    <a:schemeClr val="accent1">
                      <a:lumMod val="50000"/>
                    </a:schemeClr>
                  </a:solidFill>
                  <a:latin typeface="Microsoft JhengHei" panose="020B0604030504040204" pitchFamily="34" charset="-120"/>
                  <a:ea typeface="Microsoft JhengHei" panose="020B0604030504040204" pitchFamily="34" charset="-120"/>
                </a:rPr>
                <a:t>素材自動化</a:t>
              </a:r>
            </a:p>
          </p:txBody>
        </p:sp>
        <p:sp>
          <p:nvSpPr>
            <p:cNvPr id="3" name="矩形 2">
              <a:extLst>
                <a:ext uri="{FF2B5EF4-FFF2-40B4-BE49-F238E27FC236}">
                  <a16:creationId xmlns:a16="http://schemas.microsoft.com/office/drawing/2014/main" id="{123B1816-34FB-EB28-ECA0-6FE726DA0939}"/>
                </a:ext>
              </a:extLst>
            </p:cNvPr>
            <p:cNvSpPr/>
            <p:nvPr/>
          </p:nvSpPr>
          <p:spPr>
            <a:xfrm>
              <a:off x="590897" y="5098485"/>
              <a:ext cx="3264000" cy="1219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189" indent="-457189">
                <a:buFont typeface="+mj-lt"/>
                <a:buAutoNum type="arabicPeriod"/>
              </a:pPr>
              <a:r>
                <a:rPr kumimoji="1" lang="zh-TW" altLang="en-US" sz="1867" dirty="0">
                  <a:solidFill>
                    <a:schemeClr val="tx1"/>
                  </a:solidFill>
                  <a:latin typeface="Microsoft JhengHei" panose="020B0604030504040204" pitchFamily="34" charset="-120"/>
                  <a:ea typeface="Microsoft JhengHei" panose="020B0604030504040204" pitchFamily="34" charset="-120"/>
                </a:rPr>
                <a:t>依客戶需求擴充資料庫</a:t>
              </a:r>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a:p>
              <a:pPr marL="457189" indent="-457189">
                <a:buFont typeface="+mj-lt"/>
                <a:buAutoNum type="arabicPeriod"/>
              </a:pPr>
              <a:r>
                <a:rPr kumimoji="1" lang="zh-TW" altLang="en-US" sz="1867" dirty="0">
                  <a:solidFill>
                    <a:schemeClr val="tx1"/>
                  </a:solidFill>
                  <a:latin typeface="Microsoft JhengHei" panose="020B0604030504040204" pitchFamily="34" charset="-120"/>
                  <a:ea typeface="Microsoft JhengHei" panose="020B0604030504040204" pitchFamily="34" charset="-120"/>
                </a:rPr>
                <a:t>定時更新資料庫</a:t>
              </a:r>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a:p>
              <a:pPr marL="457189" indent="-457189">
                <a:buFont typeface="+mj-lt"/>
                <a:buAutoNum type="arabicPeriod"/>
              </a:pPr>
              <a:r>
                <a:rPr kumimoji="1" lang="zh-TW" altLang="en-US" sz="1867" dirty="0">
                  <a:solidFill>
                    <a:schemeClr val="tx1"/>
                  </a:solidFill>
                  <a:latin typeface="Microsoft JhengHei" panose="020B0604030504040204" pitchFamily="34" charset="-120"/>
                  <a:ea typeface="Microsoft JhengHei" panose="020B0604030504040204" pitchFamily="34" charset="-120"/>
                </a:rPr>
                <a:t>提供雲端服務</a:t>
              </a:r>
            </a:p>
          </p:txBody>
        </p:sp>
        <p:grpSp>
          <p:nvGrpSpPr>
            <p:cNvPr id="6" name="群組 5">
              <a:extLst>
                <a:ext uri="{FF2B5EF4-FFF2-40B4-BE49-F238E27FC236}">
                  <a16:creationId xmlns:a16="http://schemas.microsoft.com/office/drawing/2014/main" id="{9CD517CE-59A7-A1B2-83AF-C05C965DE357}"/>
                </a:ext>
              </a:extLst>
            </p:cNvPr>
            <p:cNvGrpSpPr/>
            <p:nvPr/>
          </p:nvGrpSpPr>
          <p:grpSpPr>
            <a:xfrm>
              <a:off x="641378" y="2534009"/>
              <a:ext cx="2840332" cy="2165509"/>
              <a:chOff x="674136" y="1063897"/>
              <a:chExt cx="2280080" cy="1738365"/>
            </a:xfrm>
          </p:grpSpPr>
          <p:pic>
            <p:nvPicPr>
              <p:cNvPr id="1028" name="Picture 4" descr="Database - Free technology icons">
                <a:extLst>
                  <a:ext uri="{FF2B5EF4-FFF2-40B4-BE49-F238E27FC236}">
                    <a16:creationId xmlns:a16="http://schemas.microsoft.com/office/drawing/2014/main" id="{326A368E-2A9D-EC92-F405-4C5AB8A72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851" y="1063897"/>
                <a:ext cx="1738365" cy="1738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ck icon font - Free time and date icon fonts">
                <a:extLst>
                  <a:ext uri="{FF2B5EF4-FFF2-40B4-BE49-F238E27FC236}">
                    <a16:creationId xmlns:a16="http://schemas.microsoft.com/office/drawing/2014/main" id="{0BD12C8E-29A0-7531-A17C-C7B2C7A79C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136" y="2260547"/>
                <a:ext cx="541715" cy="541715"/>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圖片 8">
              <a:extLst>
                <a:ext uri="{FF2B5EF4-FFF2-40B4-BE49-F238E27FC236}">
                  <a16:creationId xmlns:a16="http://schemas.microsoft.com/office/drawing/2014/main" id="{662BEDAA-9775-B8A4-FFA0-CA75D2787B6B}"/>
                </a:ext>
              </a:extLst>
            </p:cNvPr>
            <p:cNvPicPr>
              <a:picLocks noChangeAspect="1"/>
            </p:cNvPicPr>
            <p:nvPr/>
          </p:nvPicPr>
          <p:blipFill>
            <a:blip r:embed="rId6"/>
            <a:stretch>
              <a:fillRect/>
            </a:stretch>
          </p:blipFill>
          <p:spPr>
            <a:xfrm>
              <a:off x="4541719" y="2416521"/>
              <a:ext cx="2920995" cy="2451184"/>
            </a:xfrm>
            <a:prstGeom prst="rect">
              <a:avLst/>
            </a:prstGeom>
          </p:spPr>
        </p:pic>
        <p:pic>
          <p:nvPicPr>
            <p:cNvPr id="1040" name="Picture 16" descr="各國AI新聞主播懶人包- 電腦王阿達">
              <a:extLst>
                <a:ext uri="{FF2B5EF4-FFF2-40B4-BE49-F238E27FC236}">
                  <a16:creationId xmlns:a16="http://schemas.microsoft.com/office/drawing/2014/main" id="{7BC4026D-4B0B-976C-A1B3-3573474C1A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3448" y="2088658"/>
              <a:ext cx="2719753" cy="15298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民視AI主播】0628全球氣象｜民視新聞- YouTube">
              <a:extLst>
                <a:ext uri="{FF2B5EF4-FFF2-40B4-BE49-F238E27FC236}">
                  <a16:creationId xmlns:a16="http://schemas.microsoft.com/office/drawing/2014/main" id="{9F67CA5E-359F-325A-4848-3F36E8DE27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1906" y="3363713"/>
              <a:ext cx="2716435" cy="152799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CF0B2BFB-E769-C9AA-8CED-EA49621B0E4A}"/>
                </a:ext>
              </a:extLst>
            </p:cNvPr>
            <p:cNvSpPr/>
            <p:nvPr/>
          </p:nvSpPr>
          <p:spPr>
            <a:xfrm>
              <a:off x="4514616" y="5098485"/>
              <a:ext cx="3264000" cy="1219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189" indent="-457189">
                <a:buFont typeface="+mj-lt"/>
                <a:buAutoNum type="arabicPeriod"/>
              </a:pPr>
              <a:r>
                <a:rPr kumimoji="1" lang="zh-TW" altLang="en-US" sz="1867" dirty="0">
                  <a:solidFill>
                    <a:schemeClr val="tx1"/>
                  </a:solidFill>
                  <a:latin typeface="Microsoft JhengHei" panose="020B0604030504040204" pitchFamily="34" charset="-120"/>
                  <a:ea typeface="Microsoft JhengHei" panose="020B0604030504040204" pitchFamily="34" charset="-120"/>
                </a:rPr>
                <a:t>擴充爬文平台</a:t>
              </a:r>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a:p>
              <a:pPr marL="457189" indent="-457189">
                <a:buFont typeface="+mj-lt"/>
                <a:buAutoNum type="arabicPeriod"/>
              </a:pPr>
              <a:r>
                <a:rPr kumimoji="1" lang="zh-TW" altLang="en-US" sz="1867" dirty="0">
                  <a:solidFill>
                    <a:schemeClr val="tx1"/>
                  </a:solidFill>
                  <a:latin typeface="Microsoft JhengHei" panose="020B0604030504040204" pitchFamily="34" charset="-120"/>
                  <a:ea typeface="Microsoft JhengHei" panose="020B0604030504040204" pitchFamily="34" charset="-120"/>
                </a:rPr>
                <a:t>設定文章發佈區間</a:t>
              </a:r>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a:p>
              <a:pPr marL="457189" indent="-457189">
                <a:buFont typeface="+mj-lt"/>
                <a:buAutoNum type="arabicPeriod"/>
              </a:pPr>
              <a:r>
                <a:rPr kumimoji="1" lang="zh-TW" altLang="en-US" sz="1867" dirty="0">
                  <a:solidFill>
                    <a:schemeClr val="tx1"/>
                  </a:solidFill>
                  <a:latin typeface="Microsoft JhengHei" panose="020B0604030504040204" pitchFamily="34" charset="-120"/>
                  <a:ea typeface="Microsoft JhengHei" panose="020B0604030504040204" pitchFamily="34" charset="-120"/>
                </a:rPr>
                <a:t>新增正負評辨識系統</a:t>
              </a:r>
            </a:p>
          </p:txBody>
        </p:sp>
        <p:sp>
          <p:nvSpPr>
            <p:cNvPr id="17" name="矩形 16">
              <a:extLst>
                <a:ext uri="{FF2B5EF4-FFF2-40B4-BE49-F238E27FC236}">
                  <a16:creationId xmlns:a16="http://schemas.microsoft.com/office/drawing/2014/main" id="{BCA7960D-C026-B5DC-A919-F7431C072A50}"/>
                </a:ext>
              </a:extLst>
            </p:cNvPr>
            <p:cNvSpPr/>
            <p:nvPr/>
          </p:nvSpPr>
          <p:spPr>
            <a:xfrm>
              <a:off x="8546284" y="5092597"/>
              <a:ext cx="3264000" cy="1219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189" indent="-457189">
                <a:buFont typeface="+mj-lt"/>
                <a:buAutoNum type="arabicPeriod"/>
              </a:pPr>
              <a:r>
                <a:rPr kumimoji="1" lang="zh-TW" altLang="en-US" sz="1867" dirty="0">
                  <a:solidFill>
                    <a:schemeClr val="tx1"/>
                  </a:solidFill>
                  <a:latin typeface="Microsoft JhengHei" panose="020B0604030504040204" pitchFamily="34" charset="-120"/>
                  <a:ea typeface="Microsoft JhengHei" panose="020B0604030504040204" pitchFamily="34" charset="-120"/>
                </a:rPr>
                <a:t>利用文本直接製作影片</a:t>
              </a:r>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a:p>
              <a:pPr marL="457189" indent="-457189">
                <a:buFont typeface="+mj-lt"/>
                <a:buAutoNum type="arabicPeriod"/>
              </a:pPr>
              <a:r>
                <a:rPr kumimoji="1" lang="en-US" altLang="zh-TW" sz="1867" dirty="0">
                  <a:solidFill>
                    <a:schemeClr val="tx1"/>
                  </a:solidFill>
                  <a:latin typeface="Microsoft JhengHei" panose="020B0604030504040204" pitchFamily="34" charset="-120"/>
                  <a:ea typeface="Microsoft JhengHei" panose="020B0604030504040204" pitchFamily="34" charset="-120"/>
                </a:rPr>
                <a:t>AI</a:t>
              </a:r>
              <a:r>
                <a:rPr kumimoji="1" lang="zh-TW" altLang="en-US" sz="1867" dirty="0">
                  <a:solidFill>
                    <a:schemeClr val="tx1"/>
                  </a:solidFill>
                  <a:latin typeface="Microsoft JhengHei" panose="020B0604030504040204" pitchFamily="34" charset="-120"/>
                  <a:ea typeface="Microsoft JhengHei" panose="020B0604030504040204" pitchFamily="34" charset="-120"/>
                </a:rPr>
                <a:t>智能客服</a:t>
              </a:r>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a:p>
              <a:pPr marL="457189" indent="-457189">
                <a:buFont typeface="+mj-lt"/>
                <a:buAutoNum type="arabicPeriod"/>
              </a:pPr>
              <a:r>
                <a:rPr kumimoji="1" lang="zh-TW" altLang="en-US" sz="1867" dirty="0">
                  <a:solidFill>
                    <a:schemeClr val="tx1"/>
                  </a:solidFill>
                  <a:latin typeface="Microsoft JhengHei" panose="020B0604030504040204" pitchFamily="34" charset="-120"/>
                  <a:ea typeface="Microsoft JhengHei" panose="020B0604030504040204" pitchFamily="34" charset="-120"/>
                </a:rPr>
                <a:t>定期更新影片</a:t>
              </a:r>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a:p>
              <a:pPr marL="457189" indent="-457189">
                <a:buFont typeface="+mj-lt"/>
                <a:buAutoNum type="arabicPeriod"/>
              </a:pPr>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p:txBody>
        </p:sp>
        <p:sp>
          <p:nvSpPr>
            <p:cNvPr id="5" name="圓角矩形 4">
              <a:extLst>
                <a:ext uri="{FF2B5EF4-FFF2-40B4-BE49-F238E27FC236}">
                  <a16:creationId xmlns:a16="http://schemas.microsoft.com/office/drawing/2014/main" id="{CC1A0792-1A22-A7DC-247F-72C871AAB848}"/>
                </a:ext>
              </a:extLst>
            </p:cNvPr>
            <p:cNvSpPr/>
            <p:nvPr/>
          </p:nvSpPr>
          <p:spPr>
            <a:xfrm>
              <a:off x="191952" y="1284790"/>
              <a:ext cx="3739185" cy="5301383"/>
            </a:xfrm>
            <a:prstGeom prst="round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圓角矩形 7">
              <a:extLst>
                <a:ext uri="{FF2B5EF4-FFF2-40B4-BE49-F238E27FC236}">
                  <a16:creationId xmlns:a16="http://schemas.microsoft.com/office/drawing/2014/main" id="{4216CB75-3BD6-DDE8-FC18-7E8B4CB1E49E}"/>
                </a:ext>
              </a:extLst>
            </p:cNvPr>
            <p:cNvSpPr/>
            <p:nvPr/>
          </p:nvSpPr>
          <p:spPr>
            <a:xfrm>
              <a:off x="4226408" y="1284790"/>
              <a:ext cx="3739185" cy="5301383"/>
            </a:xfrm>
            <a:prstGeom prst="round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圓角矩形 22">
              <a:extLst>
                <a:ext uri="{FF2B5EF4-FFF2-40B4-BE49-F238E27FC236}">
                  <a16:creationId xmlns:a16="http://schemas.microsoft.com/office/drawing/2014/main" id="{92311A5A-37F7-0D01-F8E9-7600DC301C2B}"/>
                </a:ext>
              </a:extLst>
            </p:cNvPr>
            <p:cNvSpPr/>
            <p:nvPr/>
          </p:nvSpPr>
          <p:spPr>
            <a:xfrm>
              <a:off x="8260863" y="1284790"/>
              <a:ext cx="3739185" cy="5301383"/>
            </a:xfrm>
            <a:prstGeom prst="roundRect">
              <a:avLst/>
            </a:pr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8252146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CFE4683-415D-3AE9-2FBA-321B776D9D28}"/>
              </a:ext>
            </a:extLst>
          </p:cNvPr>
          <p:cNvSpPr>
            <a:spLocks noGrp="1"/>
          </p:cNvSpPr>
          <p:nvPr>
            <p:ph idx="1"/>
          </p:nvPr>
        </p:nvSpPr>
        <p:spPr>
          <a:xfrm>
            <a:off x="685800" y="1568450"/>
            <a:ext cx="10820400" cy="4729920"/>
          </a:xfrm>
        </p:spPr>
        <p:txBody>
          <a:bodyPr>
            <a:noAutofit/>
          </a:bodyPr>
          <a:lstStyle/>
          <a:p>
            <a:r>
              <a:rPr lang="zh-TW" altLang="en-US" sz="2400" dirty="0"/>
              <a:t>影片轉換音檔</a:t>
            </a:r>
            <a:endParaRPr lang="en-US" altLang="zh-TW" sz="2400" dirty="0"/>
          </a:p>
          <a:p>
            <a:pPr marL="457200" lvl="1" indent="0">
              <a:buNone/>
            </a:pPr>
            <a:r>
              <a:rPr lang="en-US" altLang="zh-TW" dirty="0">
                <a:hlinkClick r:id="rId2"/>
              </a:rPr>
              <a:t>https://stackoverflow.com/questions/67233609/extract-audio-from-youtube-video</a:t>
            </a:r>
            <a:r>
              <a:rPr lang="zh-TW" altLang="en-US" dirty="0"/>
              <a:t> </a:t>
            </a:r>
            <a:endParaRPr lang="en-US" altLang="zh-TW" dirty="0"/>
          </a:p>
          <a:p>
            <a:r>
              <a:rPr lang="en-US" altLang="zh-TW" sz="2400" dirty="0"/>
              <a:t>CKIP Lab</a:t>
            </a:r>
          </a:p>
          <a:p>
            <a:pPr marL="457200" lvl="1" indent="0">
              <a:buNone/>
            </a:pPr>
            <a:r>
              <a:rPr lang="en-US" altLang="zh-TW" dirty="0">
                <a:hlinkClick r:id="rId3"/>
              </a:rPr>
              <a:t>https://github.com/ckiplab</a:t>
            </a:r>
            <a:r>
              <a:rPr lang="en-US" altLang="zh-TW" dirty="0"/>
              <a:t> </a:t>
            </a:r>
          </a:p>
          <a:p>
            <a:r>
              <a:rPr lang="en-US" altLang="zh-TW" sz="2400" dirty="0"/>
              <a:t>TF-IDF</a:t>
            </a:r>
            <a:r>
              <a:rPr lang="zh-TW" altLang="en-US" sz="2400" dirty="0"/>
              <a:t>與余弦相似性的應用</a:t>
            </a:r>
            <a:endParaRPr lang="en-US" altLang="zh-TW" sz="2400" dirty="0"/>
          </a:p>
          <a:p>
            <a:pPr marL="457200" lvl="1" indent="0">
              <a:buNone/>
            </a:pPr>
            <a:r>
              <a:rPr lang="en-US" altLang="zh-TW" dirty="0">
                <a:hlinkClick r:id="rId4"/>
              </a:rPr>
              <a:t>https://www.ruanyifeng.com/blog/2013/03/tf-idf.html</a:t>
            </a:r>
            <a:endParaRPr lang="en-US" altLang="zh-TW" dirty="0"/>
          </a:p>
          <a:p>
            <a:pPr marL="457200" lvl="1" indent="0">
              <a:buNone/>
            </a:pPr>
            <a:r>
              <a:rPr lang="en-US" altLang="zh-TW" dirty="0">
                <a:hlinkClick r:id="rId5"/>
              </a:rPr>
              <a:t>https://www.ruanyifeng.com/blog/2013/03/cosine_similarity.html</a:t>
            </a:r>
            <a:endParaRPr lang="en-US" altLang="zh-TW" dirty="0"/>
          </a:p>
          <a:p>
            <a:r>
              <a:rPr lang="zh-TW" altLang="en-US" sz="2400" dirty="0"/>
              <a:t>中文常見停用詞詞庫</a:t>
            </a:r>
            <a:r>
              <a:rPr lang="en-US" altLang="zh-TW" sz="2400" dirty="0"/>
              <a:t>		</a:t>
            </a:r>
          </a:p>
          <a:p>
            <a:pPr marL="457200" lvl="1" indent="0">
              <a:buNone/>
            </a:pPr>
            <a:r>
              <a:rPr lang="en-US" altLang="zh-TW" dirty="0">
                <a:hlinkClick r:id="rId6"/>
              </a:rPr>
              <a:t>https://blog.csdn.net/shijiebei2009/article/details/39696571</a:t>
            </a:r>
            <a:endParaRPr lang="en-US" altLang="zh-TW" dirty="0"/>
          </a:p>
          <a:p>
            <a:r>
              <a:rPr lang="en-US" altLang="zh-TW" sz="2400" dirty="0"/>
              <a:t>Sentence transformer</a:t>
            </a:r>
            <a:r>
              <a:rPr lang="zh-TW" altLang="en-US" sz="2400" dirty="0"/>
              <a:t>使用介紹</a:t>
            </a:r>
            <a:endParaRPr lang="en-US" altLang="zh-TW" sz="2400" dirty="0"/>
          </a:p>
          <a:p>
            <a:pPr marL="457200" lvl="1" indent="0">
              <a:buNone/>
            </a:pPr>
            <a:r>
              <a:rPr lang="en-US" altLang="zh-TW" dirty="0">
                <a:hlinkClick r:id="rId7"/>
              </a:rPr>
              <a:t>https://blog.csdn.net/zwqjoy/article/details/130200952</a:t>
            </a:r>
            <a:r>
              <a:rPr lang="zh-TW" altLang="en-US" dirty="0"/>
              <a:t> </a:t>
            </a:r>
            <a:endParaRPr lang="en-US" altLang="zh-TW" dirty="0"/>
          </a:p>
          <a:p>
            <a:pPr marL="0" indent="0">
              <a:buNone/>
            </a:pPr>
            <a:endParaRPr lang="zh-TW" altLang="en-US" sz="2400" dirty="0"/>
          </a:p>
        </p:txBody>
      </p:sp>
      <p:sp>
        <p:nvSpPr>
          <p:cNvPr id="6" name="矩形 5">
            <a:extLst>
              <a:ext uri="{FF2B5EF4-FFF2-40B4-BE49-F238E27FC236}">
                <a16:creationId xmlns:a16="http://schemas.microsoft.com/office/drawing/2014/main" id="{9CA7D9A0-8381-102F-643E-398FD5B98A1F}"/>
              </a:ext>
            </a:extLst>
          </p:cNvPr>
          <p:cNvSpPr/>
          <p:nvPr/>
        </p:nvSpPr>
        <p:spPr>
          <a:xfrm>
            <a:off x="328374" y="271827"/>
            <a:ext cx="2954655" cy="923330"/>
          </a:xfrm>
          <a:prstGeom prst="rect">
            <a:avLst/>
          </a:prstGeom>
          <a:noFill/>
        </p:spPr>
        <p:txBody>
          <a:bodyPr wrap="none" lIns="91440" tIns="45720" rIns="91440" bIns="45720">
            <a:spAutoFit/>
          </a:bodyPr>
          <a:lstStyle/>
          <a:p>
            <a:pPr algn="ctr"/>
            <a:r>
              <a:rPr lang="zh-TW" alt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參考資料</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0141051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CFE4683-415D-3AE9-2FBA-321B776D9D28}"/>
              </a:ext>
            </a:extLst>
          </p:cNvPr>
          <p:cNvSpPr>
            <a:spLocks noGrp="1"/>
          </p:cNvSpPr>
          <p:nvPr>
            <p:ph idx="1"/>
          </p:nvPr>
        </p:nvSpPr>
        <p:spPr>
          <a:xfrm>
            <a:off x="838200" y="1064040"/>
            <a:ext cx="10515600" cy="4729920"/>
          </a:xfrm>
        </p:spPr>
        <p:txBody>
          <a:bodyPr anchor="ctr">
            <a:normAutofit/>
          </a:bodyPr>
          <a:lstStyle/>
          <a:p>
            <a:pPr marL="0" indent="0" algn="ctr">
              <a:buNone/>
            </a:pPr>
            <a:r>
              <a:rPr lang="zh-TW" altLang="en-US" sz="10000" dirty="0"/>
              <a:t>報告結束</a:t>
            </a:r>
            <a:endParaRPr lang="en-US" altLang="zh-TW" sz="10000" dirty="0"/>
          </a:p>
          <a:p>
            <a:pPr marL="0" indent="0" algn="ctr">
              <a:buNone/>
            </a:pPr>
            <a:r>
              <a:rPr lang="zh-TW" altLang="en-US" sz="10000" dirty="0"/>
              <a:t>謝謝各位</a:t>
            </a:r>
          </a:p>
        </p:txBody>
      </p:sp>
    </p:spTree>
    <p:extLst>
      <p:ext uri="{BB962C8B-B14F-4D97-AF65-F5344CB8AC3E}">
        <p14:creationId xmlns:p14="http://schemas.microsoft.com/office/powerpoint/2010/main" val="36459611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360 Degree Marketing | Complete Digital Marketing Solutions">
            <a:extLst>
              <a:ext uri="{FF2B5EF4-FFF2-40B4-BE49-F238E27FC236}">
                <a16:creationId xmlns:a16="http://schemas.microsoft.com/office/drawing/2014/main" id="{F18F6DCC-5AE1-7351-8747-E4DACA045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833" y="299843"/>
            <a:ext cx="6136333" cy="600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5535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文字方塊 16">
            <a:extLst>
              <a:ext uri="{FF2B5EF4-FFF2-40B4-BE49-F238E27FC236}">
                <a16:creationId xmlns:a16="http://schemas.microsoft.com/office/drawing/2014/main" id="{13980C50-F0B8-CDC4-1BAA-2D56173F94CC}"/>
              </a:ext>
            </a:extLst>
          </p:cNvPr>
          <p:cNvSpPr txBox="1"/>
          <p:nvPr/>
        </p:nvSpPr>
        <p:spPr>
          <a:xfrm>
            <a:off x="0" y="0"/>
            <a:ext cx="2483372" cy="707886"/>
          </a:xfrm>
          <a:prstGeom prst="rect">
            <a:avLst/>
          </a:prstGeom>
          <a:noFill/>
        </p:spPr>
        <p:txBody>
          <a:bodyPr wrap="none" rtlCol="0">
            <a:spAutoFit/>
          </a:bodyPr>
          <a:lstStyle/>
          <a:p>
            <a:r>
              <a:rPr kumimoji="1" lang="zh-TW" altLang="en-US" sz="4000" dirty="0">
                <a:latin typeface="Microsoft JhengHei" panose="020B0604030504040204" pitchFamily="34" charset="-120"/>
                <a:ea typeface="Microsoft JhengHei" panose="020B0604030504040204" pitchFamily="34" charset="-120"/>
              </a:rPr>
              <a:t>發現問題</a:t>
            </a:r>
            <a:r>
              <a:rPr kumimoji="1" lang="en-US" altLang="zh-TW" sz="4000" dirty="0">
                <a:latin typeface="Microsoft JhengHei" panose="020B0604030504040204" pitchFamily="34" charset="-120"/>
                <a:ea typeface="Microsoft JhengHei" panose="020B0604030504040204" pitchFamily="34" charset="-120"/>
              </a:rPr>
              <a:t>: </a:t>
            </a:r>
            <a:endParaRPr kumimoji="1" lang="zh-TW" altLang="en-US" sz="4000" dirty="0">
              <a:latin typeface="Microsoft JhengHei" panose="020B0604030504040204" pitchFamily="34" charset="-120"/>
              <a:ea typeface="Microsoft JhengHei" panose="020B0604030504040204" pitchFamily="34" charset="-120"/>
            </a:endParaRPr>
          </a:p>
        </p:txBody>
      </p:sp>
      <p:grpSp>
        <p:nvGrpSpPr>
          <p:cNvPr id="29" name="群組 28">
            <a:extLst>
              <a:ext uri="{FF2B5EF4-FFF2-40B4-BE49-F238E27FC236}">
                <a16:creationId xmlns:a16="http://schemas.microsoft.com/office/drawing/2014/main" id="{C75647FD-76AF-F09D-E75B-975352C337B6}"/>
              </a:ext>
            </a:extLst>
          </p:cNvPr>
          <p:cNvGrpSpPr/>
          <p:nvPr/>
        </p:nvGrpSpPr>
        <p:grpSpPr>
          <a:xfrm>
            <a:off x="922811" y="759898"/>
            <a:ext cx="10739973" cy="5634674"/>
            <a:chOff x="587495" y="675510"/>
            <a:chExt cx="8054980" cy="4226001"/>
          </a:xfrm>
        </p:grpSpPr>
        <p:grpSp>
          <p:nvGrpSpPr>
            <p:cNvPr id="7" name="群組 6">
              <a:extLst>
                <a:ext uri="{FF2B5EF4-FFF2-40B4-BE49-F238E27FC236}">
                  <a16:creationId xmlns:a16="http://schemas.microsoft.com/office/drawing/2014/main" id="{FDF34019-8500-34D6-3ADC-1C3E9325C2C6}"/>
                </a:ext>
              </a:extLst>
            </p:cNvPr>
            <p:cNvGrpSpPr/>
            <p:nvPr/>
          </p:nvGrpSpPr>
          <p:grpSpPr>
            <a:xfrm>
              <a:off x="587495" y="675510"/>
              <a:ext cx="8044933" cy="4035368"/>
              <a:chOff x="587495" y="858466"/>
              <a:chExt cx="8044933" cy="4035368"/>
            </a:xfrm>
            <a:noFill/>
          </p:grpSpPr>
          <p:sp>
            <p:nvSpPr>
              <p:cNvPr id="8" name="矩形 7">
                <a:extLst>
                  <a:ext uri="{FF2B5EF4-FFF2-40B4-BE49-F238E27FC236}">
                    <a16:creationId xmlns:a16="http://schemas.microsoft.com/office/drawing/2014/main" id="{AB8E3CBB-C95A-7E9E-F156-2A1FD6C7903B}"/>
                  </a:ext>
                </a:extLst>
              </p:cNvPr>
              <p:cNvSpPr/>
              <p:nvPr/>
            </p:nvSpPr>
            <p:spPr>
              <a:xfrm>
                <a:off x="6184428" y="3669834"/>
                <a:ext cx="2448000" cy="12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9" name="矩形 8">
                <a:extLst>
                  <a:ext uri="{FF2B5EF4-FFF2-40B4-BE49-F238E27FC236}">
                    <a16:creationId xmlns:a16="http://schemas.microsoft.com/office/drawing/2014/main" id="{B6BDC8CE-C07E-6A50-136A-5F07B930A72C}"/>
                  </a:ext>
                </a:extLst>
              </p:cNvPr>
              <p:cNvSpPr/>
              <p:nvPr/>
            </p:nvSpPr>
            <p:spPr>
              <a:xfrm>
                <a:off x="6184428" y="1221834"/>
                <a:ext cx="2448000" cy="244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0" name="矩形 9">
                <a:extLst>
                  <a:ext uri="{FF2B5EF4-FFF2-40B4-BE49-F238E27FC236}">
                    <a16:creationId xmlns:a16="http://schemas.microsoft.com/office/drawing/2014/main" id="{D2EEFD08-7A8B-0437-7D3D-7E4F9B6710EA}"/>
                  </a:ext>
                </a:extLst>
              </p:cNvPr>
              <p:cNvSpPr/>
              <p:nvPr/>
            </p:nvSpPr>
            <p:spPr>
              <a:xfrm>
                <a:off x="3385962" y="3669834"/>
                <a:ext cx="2448000" cy="12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1" name="矩形 10">
                <a:extLst>
                  <a:ext uri="{FF2B5EF4-FFF2-40B4-BE49-F238E27FC236}">
                    <a16:creationId xmlns:a16="http://schemas.microsoft.com/office/drawing/2014/main" id="{F89C1B1B-7417-49CA-B22A-BC324731FB78}"/>
                  </a:ext>
                </a:extLst>
              </p:cNvPr>
              <p:cNvSpPr/>
              <p:nvPr/>
            </p:nvSpPr>
            <p:spPr>
              <a:xfrm>
                <a:off x="3385962" y="1221834"/>
                <a:ext cx="2448000" cy="244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2" name="矩形 11">
                <a:extLst>
                  <a:ext uri="{FF2B5EF4-FFF2-40B4-BE49-F238E27FC236}">
                    <a16:creationId xmlns:a16="http://schemas.microsoft.com/office/drawing/2014/main" id="{C379FD46-CD09-C0A3-E89D-800B7EF98A80}"/>
                  </a:ext>
                </a:extLst>
              </p:cNvPr>
              <p:cNvSpPr/>
              <p:nvPr/>
            </p:nvSpPr>
            <p:spPr>
              <a:xfrm>
                <a:off x="587495" y="1221834"/>
                <a:ext cx="2448000" cy="244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3" name="矩形 12">
                <a:extLst>
                  <a:ext uri="{FF2B5EF4-FFF2-40B4-BE49-F238E27FC236}">
                    <a16:creationId xmlns:a16="http://schemas.microsoft.com/office/drawing/2014/main" id="{3CD02641-B16E-86C4-CC5B-6287C0EC890B}"/>
                  </a:ext>
                </a:extLst>
              </p:cNvPr>
              <p:cNvSpPr/>
              <p:nvPr/>
            </p:nvSpPr>
            <p:spPr>
              <a:xfrm>
                <a:off x="587495" y="3669834"/>
                <a:ext cx="2448000" cy="12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latin typeface="Microsoft JhengHei" panose="020B0604030504040204" pitchFamily="34" charset="-120"/>
                  <a:ea typeface="Microsoft JhengHei" panose="020B0604030504040204" pitchFamily="34" charset="-120"/>
                </a:endParaRPr>
              </a:p>
            </p:txBody>
          </p:sp>
          <p:sp>
            <p:nvSpPr>
              <p:cNvPr id="14" name="矩形 13">
                <a:extLst>
                  <a:ext uri="{FF2B5EF4-FFF2-40B4-BE49-F238E27FC236}">
                    <a16:creationId xmlns:a16="http://schemas.microsoft.com/office/drawing/2014/main" id="{499240E8-1B2A-5980-34A7-D680BA66DBBF}"/>
                  </a:ext>
                </a:extLst>
              </p:cNvPr>
              <p:cNvSpPr/>
              <p:nvPr/>
            </p:nvSpPr>
            <p:spPr>
              <a:xfrm>
                <a:off x="587495" y="861823"/>
                <a:ext cx="2448000" cy="6029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latin typeface="Microsoft JhengHei" panose="020B0604030504040204" pitchFamily="34" charset="-120"/>
                    <a:ea typeface="Microsoft JhengHei" panose="020B0604030504040204" pitchFamily="34" charset="-120"/>
                  </a:rPr>
                  <a:t>1. </a:t>
                </a:r>
                <a:r>
                  <a:rPr kumimoji="1" lang="zh-TW" altLang="en-US" sz="2400" dirty="0">
                    <a:solidFill>
                      <a:schemeClr val="tx1"/>
                    </a:solidFill>
                    <a:latin typeface="Microsoft JhengHei" panose="020B0604030504040204" pitchFamily="34" charset="-120"/>
                    <a:ea typeface="Microsoft JhengHei" panose="020B0604030504040204" pitchFamily="34" charset="-120"/>
                  </a:rPr>
                  <a:t>有些字詞難以辨識為關鍵詞</a:t>
                </a:r>
              </a:p>
            </p:txBody>
          </p:sp>
          <p:sp>
            <p:nvSpPr>
              <p:cNvPr id="15" name="矩形 14">
                <a:extLst>
                  <a:ext uri="{FF2B5EF4-FFF2-40B4-BE49-F238E27FC236}">
                    <a16:creationId xmlns:a16="http://schemas.microsoft.com/office/drawing/2014/main" id="{A8788029-3CC6-B723-B9A8-3CD423578EBA}"/>
                  </a:ext>
                </a:extLst>
              </p:cNvPr>
              <p:cNvSpPr/>
              <p:nvPr/>
            </p:nvSpPr>
            <p:spPr>
              <a:xfrm>
                <a:off x="3385961" y="858466"/>
                <a:ext cx="2448000" cy="6029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latin typeface="Microsoft JhengHei" panose="020B0604030504040204" pitchFamily="34" charset="-120"/>
                    <a:ea typeface="Microsoft JhengHei" panose="020B0604030504040204" pitchFamily="34" charset="-120"/>
                  </a:rPr>
                  <a:t>2. </a:t>
                </a:r>
                <a:r>
                  <a:rPr kumimoji="1" lang="zh-TW" altLang="en-US" sz="2400" dirty="0">
                    <a:solidFill>
                      <a:schemeClr val="tx1"/>
                    </a:solidFill>
                    <a:latin typeface="Microsoft JhengHei" panose="020B0604030504040204" pitchFamily="34" charset="-120"/>
                    <a:ea typeface="Microsoft JhengHei" panose="020B0604030504040204" pitchFamily="34" charset="-120"/>
                  </a:rPr>
                  <a:t>運算速度稍慢</a:t>
                </a:r>
              </a:p>
            </p:txBody>
          </p:sp>
          <p:sp>
            <p:nvSpPr>
              <p:cNvPr id="16" name="矩形 15">
                <a:extLst>
                  <a:ext uri="{FF2B5EF4-FFF2-40B4-BE49-F238E27FC236}">
                    <a16:creationId xmlns:a16="http://schemas.microsoft.com/office/drawing/2014/main" id="{9BD02452-8DD2-C8AE-3811-1F90BEBA0B65}"/>
                  </a:ext>
                </a:extLst>
              </p:cNvPr>
              <p:cNvSpPr/>
              <p:nvPr/>
            </p:nvSpPr>
            <p:spPr>
              <a:xfrm>
                <a:off x="6184426" y="858466"/>
                <a:ext cx="2448000" cy="6029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latin typeface="Microsoft JhengHei" panose="020B0604030504040204" pitchFamily="34" charset="-120"/>
                    <a:ea typeface="Microsoft JhengHei" panose="020B0604030504040204" pitchFamily="34" charset="-120"/>
                  </a:rPr>
                  <a:t>3. </a:t>
                </a:r>
                <a:r>
                  <a:rPr kumimoji="1" lang="zh-TW" altLang="en-US" sz="2400" dirty="0">
                    <a:solidFill>
                      <a:schemeClr val="tx1"/>
                    </a:solidFill>
                    <a:latin typeface="Microsoft JhengHei" panose="020B0604030504040204" pitchFamily="34" charset="-120"/>
                    <a:ea typeface="Microsoft JhengHei" panose="020B0604030504040204" pitchFamily="34" charset="-120"/>
                  </a:rPr>
                  <a:t>中文資料待擴充</a:t>
                </a:r>
              </a:p>
            </p:txBody>
          </p:sp>
        </p:grpSp>
        <p:pic>
          <p:nvPicPr>
            <p:cNvPr id="2050" name="Picture 2" descr="Multi-vGPU">
              <a:extLst>
                <a:ext uri="{FF2B5EF4-FFF2-40B4-BE49-F238E27FC236}">
                  <a16:creationId xmlns:a16="http://schemas.microsoft.com/office/drawing/2014/main" id="{929A7711-C70C-C4B3-B412-065D8507E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573" y="1290710"/>
              <a:ext cx="3343314" cy="1880614"/>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4A66B072-29D0-92BC-076E-FC9B31B9B0EE}"/>
                </a:ext>
              </a:extLst>
            </p:cNvPr>
            <p:cNvSpPr/>
            <p:nvPr/>
          </p:nvSpPr>
          <p:spPr>
            <a:xfrm>
              <a:off x="3390985" y="3641678"/>
              <a:ext cx="2448000" cy="914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TW" altLang="en-US" sz="1867" dirty="0">
                <a:solidFill>
                  <a:schemeClr val="tx1"/>
                </a:solidFill>
                <a:latin typeface="Microsoft JhengHei" panose="020B0604030504040204" pitchFamily="34" charset="-120"/>
                <a:ea typeface="Microsoft JhengHei" panose="020B0604030504040204" pitchFamily="34" charset="-120"/>
              </a:endParaRPr>
            </a:p>
          </p:txBody>
        </p:sp>
        <p:sp>
          <p:nvSpPr>
            <p:cNvPr id="20" name="矩形 19">
              <a:extLst>
                <a:ext uri="{FF2B5EF4-FFF2-40B4-BE49-F238E27FC236}">
                  <a16:creationId xmlns:a16="http://schemas.microsoft.com/office/drawing/2014/main" id="{AC91EE2A-A263-7268-8C8B-8F1DD2E93E66}"/>
                </a:ext>
              </a:extLst>
            </p:cNvPr>
            <p:cNvSpPr/>
            <p:nvPr/>
          </p:nvSpPr>
          <p:spPr>
            <a:xfrm>
              <a:off x="6184426" y="3641678"/>
              <a:ext cx="2448000" cy="914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p:txBody>
        </p:sp>
        <p:pic>
          <p:nvPicPr>
            <p:cNvPr id="2052" name="Picture 4" descr="未提供相片說明。">
              <a:extLst>
                <a:ext uri="{FF2B5EF4-FFF2-40B4-BE49-F238E27FC236}">
                  <a16:creationId xmlns:a16="http://schemas.microsoft.com/office/drawing/2014/main" id="{769621F1-BCFF-4721-A80E-6FE418996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806" y="1290710"/>
              <a:ext cx="916918" cy="9169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再睡5分鐘- 維基百科，自由的百科全書">
              <a:extLst>
                <a:ext uri="{FF2B5EF4-FFF2-40B4-BE49-F238E27FC236}">
                  <a16:creationId xmlns:a16="http://schemas.microsoft.com/office/drawing/2014/main" id="{28F2C3E5-F463-A132-501E-75F529E72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461" y="2262878"/>
              <a:ext cx="1306201" cy="847392"/>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a:extLst>
                <a:ext uri="{FF2B5EF4-FFF2-40B4-BE49-F238E27FC236}">
                  <a16:creationId xmlns:a16="http://schemas.microsoft.com/office/drawing/2014/main" id="{21A3DE07-CDFA-0525-A692-297F363A2949}"/>
                </a:ext>
              </a:extLst>
            </p:cNvPr>
            <p:cNvPicPr>
              <a:picLocks noChangeAspect="1"/>
            </p:cNvPicPr>
            <p:nvPr/>
          </p:nvPicPr>
          <p:blipFill>
            <a:blip r:embed="rId5"/>
            <a:stretch>
              <a:fillRect/>
            </a:stretch>
          </p:blipFill>
          <p:spPr>
            <a:xfrm>
              <a:off x="1797101" y="1351514"/>
              <a:ext cx="1059240" cy="847392"/>
            </a:xfrm>
            <a:prstGeom prst="rect">
              <a:avLst/>
            </a:prstGeom>
          </p:spPr>
        </p:pic>
        <p:pic>
          <p:nvPicPr>
            <p:cNvPr id="2058" name="Picture 10" descr="非常泰概念餐坊｜泰式美食享樂地">
              <a:extLst>
                <a:ext uri="{FF2B5EF4-FFF2-40B4-BE49-F238E27FC236}">
                  <a16:creationId xmlns:a16="http://schemas.microsoft.com/office/drawing/2014/main" id="{A266BE4D-3F4B-3815-D85C-733F0F0CA9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806" y="2328293"/>
              <a:ext cx="871445" cy="87063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ranslate - Free communications icons">
              <a:extLst>
                <a:ext uri="{FF2B5EF4-FFF2-40B4-BE49-F238E27FC236}">
                  <a16:creationId xmlns:a16="http://schemas.microsoft.com/office/drawing/2014/main" id="{DE5DA8B6-58D3-B10E-58D7-C8C3FA07F7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3624" y="1205298"/>
              <a:ext cx="2130280" cy="213028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518709C0-81FA-4A58-8038-4B5319956109}"/>
                </a:ext>
              </a:extLst>
            </p:cNvPr>
            <p:cNvSpPr/>
            <p:nvPr/>
          </p:nvSpPr>
          <p:spPr>
            <a:xfrm>
              <a:off x="587495" y="3641678"/>
              <a:ext cx="2448000" cy="914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zh-TW" sz="1867" dirty="0">
                <a:solidFill>
                  <a:schemeClr val="tx1"/>
                </a:solidFill>
                <a:latin typeface="Microsoft JhengHei" panose="020B0604030504040204" pitchFamily="34" charset="-120"/>
                <a:ea typeface="Microsoft JhengHei" panose="020B0604030504040204" pitchFamily="34" charset="-120"/>
              </a:endParaRPr>
            </a:p>
          </p:txBody>
        </p:sp>
        <p:grpSp>
          <p:nvGrpSpPr>
            <p:cNvPr id="5" name="群組 4">
              <a:extLst>
                <a:ext uri="{FF2B5EF4-FFF2-40B4-BE49-F238E27FC236}">
                  <a16:creationId xmlns:a16="http://schemas.microsoft.com/office/drawing/2014/main" id="{16BD9B3E-CC7D-860A-0C4D-4D23D2B3F099}"/>
                </a:ext>
              </a:extLst>
            </p:cNvPr>
            <p:cNvGrpSpPr/>
            <p:nvPr/>
          </p:nvGrpSpPr>
          <p:grpSpPr>
            <a:xfrm>
              <a:off x="587495" y="3486878"/>
              <a:ext cx="2448000" cy="1414633"/>
              <a:chOff x="587495" y="3669834"/>
              <a:chExt cx="2448000" cy="1414633"/>
            </a:xfrm>
          </p:grpSpPr>
          <p:sp>
            <p:nvSpPr>
              <p:cNvPr id="2" name="圓角矩形 1">
                <a:extLst>
                  <a:ext uri="{FF2B5EF4-FFF2-40B4-BE49-F238E27FC236}">
                    <a16:creationId xmlns:a16="http://schemas.microsoft.com/office/drawing/2014/main" id="{7A66D139-4392-AF3A-E67D-1D6CA609DDDB}"/>
                  </a:ext>
                </a:extLst>
              </p:cNvPr>
              <p:cNvSpPr/>
              <p:nvPr/>
            </p:nvSpPr>
            <p:spPr>
              <a:xfrm>
                <a:off x="587495" y="3669834"/>
                <a:ext cx="2448000" cy="53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避免重要關鍵詞</a:t>
                </a:r>
                <a:endParaRPr kumimoji="1" lang="en-US" altLang="zh-TW" sz="1867" dirty="0">
                  <a:solidFill>
                    <a:schemeClr val="bg1"/>
                  </a:solidFill>
                  <a:latin typeface="Microsoft JhengHei" panose="020B0604030504040204" pitchFamily="34" charset="-120"/>
                  <a:ea typeface="Microsoft JhengHei" panose="020B0604030504040204" pitchFamily="34" charset="-120"/>
                </a:endParaRPr>
              </a:p>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或品牌名稱被忽略</a:t>
                </a:r>
                <a:endParaRPr kumimoji="1" lang="en-US" altLang="zh-TW" sz="1867" dirty="0">
                  <a:solidFill>
                    <a:schemeClr val="bg1"/>
                  </a:solidFill>
                  <a:latin typeface="Microsoft JhengHei" panose="020B0604030504040204" pitchFamily="34" charset="-120"/>
                  <a:ea typeface="Microsoft JhengHei" panose="020B0604030504040204" pitchFamily="34" charset="-120"/>
                </a:endParaRPr>
              </a:p>
            </p:txBody>
          </p:sp>
          <p:sp>
            <p:nvSpPr>
              <p:cNvPr id="3" name="圓角矩形 2">
                <a:extLst>
                  <a:ext uri="{FF2B5EF4-FFF2-40B4-BE49-F238E27FC236}">
                    <a16:creationId xmlns:a16="http://schemas.microsoft.com/office/drawing/2014/main" id="{8650B108-7ED7-6CAF-2521-E00383EF4CA2}"/>
                  </a:ext>
                </a:extLst>
              </p:cNvPr>
              <p:cNvSpPr/>
              <p:nvPr/>
            </p:nvSpPr>
            <p:spPr>
              <a:xfrm>
                <a:off x="587495" y="4554090"/>
                <a:ext cx="2448000" cy="53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latin typeface="Microsoft JhengHei" panose="020B0604030504040204" pitchFamily="34" charset="-120"/>
                    <a:ea typeface="Microsoft JhengHei" panose="020B0604030504040204" pitchFamily="34" charset="-120"/>
                  </a:rPr>
                  <a:t>運用隱馬可夫模型</a:t>
                </a:r>
                <a:endParaRPr kumimoji="1" lang="en-US" altLang="zh-TW" sz="1867" dirty="0">
                  <a:latin typeface="Microsoft JhengHei" panose="020B0604030504040204" pitchFamily="34" charset="-120"/>
                  <a:ea typeface="Microsoft JhengHei" panose="020B0604030504040204" pitchFamily="34" charset="-120"/>
                </a:endParaRPr>
              </a:p>
              <a:p>
                <a:pPr algn="ctr"/>
                <a:r>
                  <a:rPr kumimoji="1" lang="zh-TW" altLang="en-US" sz="1867" dirty="0">
                    <a:latin typeface="Microsoft JhengHei" panose="020B0604030504040204" pitchFamily="34" charset="-120"/>
                    <a:ea typeface="Microsoft JhengHei" panose="020B0604030504040204" pitchFamily="34" charset="-120"/>
                  </a:rPr>
                  <a:t>分辨特殊詞彙</a:t>
                </a:r>
              </a:p>
            </p:txBody>
          </p:sp>
          <p:sp>
            <p:nvSpPr>
              <p:cNvPr id="4" name="向下箭號 3">
                <a:extLst>
                  <a:ext uri="{FF2B5EF4-FFF2-40B4-BE49-F238E27FC236}">
                    <a16:creationId xmlns:a16="http://schemas.microsoft.com/office/drawing/2014/main" id="{CD0CF95E-1537-9752-9C63-3F9B3B1CCA0D}"/>
                  </a:ext>
                </a:extLst>
              </p:cNvPr>
              <p:cNvSpPr/>
              <p:nvPr/>
            </p:nvSpPr>
            <p:spPr>
              <a:xfrm>
                <a:off x="1587424" y="4200211"/>
                <a:ext cx="419354" cy="34164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p>
            </p:txBody>
          </p:sp>
        </p:grpSp>
        <p:grpSp>
          <p:nvGrpSpPr>
            <p:cNvPr id="6" name="群組 5">
              <a:extLst>
                <a:ext uri="{FF2B5EF4-FFF2-40B4-BE49-F238E27FC236}">
                  <a16:creationId xmlns:a16="http://schemas.microsoft.com/office/drawing/2014/main" id="{B808123E-A587-1F41-878A-9413804939DA}"/>
                </a:ext>
              </a:extLst>
            </p:cNvPr>
            <p:cNvGrpSpPr/>
            <p:nvPr/>
          </p:nvGrpSpPr>
          <p:grpSpPr>
            <a:xfrm>
              <a:off x="3380937" y="3486878"/>
              <a:ext cx="2448000" cy="1411789"/>
              <a:chOff x="587495" y="3669834"/>
              <a:chExt cx="2448000" cy="1411789"/>
            </a:xfrm>
          </p:grpSpPr>
          <p:sp>
            <p:nvSpPr>
              <p:cNvPr id="22" name="圓角矩形 21">
                <a:extLst>
                  <a:ext uri="{FF2B5EF4-FFF2-40B4-BE49-F238E27FC236}">
                    <a16:creationId xmlns:a16="http://schemas.microsoft.com/office/drawing/2014/main" id="{07BA84D3-4AD3-1F1B-C2DD-6C97DA2EB410}"/>
                  </a:ext>
                </a:extLst>
              </p:cNvPr>
              <p:cNvSpPr/>
              <p:nvPr/>
            </p:nvSpPr>
            <p:spPr>
              <a:xfrm>
                <a:off x="587495" y="3669834"/>
                <a:ext cx="2448000" cy="53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影片轉文字需求</a:t>
                </a:r>
                <a:endParaRPr kumimoji="1" lang="en-US" altLang="zh-TW" sz="1867" dirty="0">
                  <a:solidFill>
                    <a:schemeClr val="bg1"/>
                  </a:solidFill>
                  <a:latin typeface="Microsoft JhengHei" panose="020B0604030504040204" pitchFamily="34" charset="-120"/>
                  <a:ea typeface="Microsoft JhengHei" panose="020B0604030504040204" pitchFamily="34" charset="-120"/>
                </a:endParaRPr>
              </a:p>
              <a:p>
                <a:pPr algn="ctr"/>
                <a:r>
                  <a:rPr kumimoji="1" lang="en-US" altLang="zh-TW" sz="1867" dirty="0">
                    <a:solidFill>
                      <a:schemeClr val="bg1"/>
                    </a:solidFill>
                    <a:latin typeface="Microsoft JhengHei" panose="020B0604030504040204" pitchFamily="34" charset="-120"/>
                    <a:ea typeface="Microsoft JhengHei" panose="020B0604030504040204" pitchFamily="34" charset="-120"/>
                  </a:rPr>
                  <a:t>GPU</a:t>
                </a:r>
                <a:r>
                  <a:rPr kumimoji="1" lang="zh-TW" altLang="en-US" sz="1867" dirty="0">
                    <a:solidFill>
                      <a:schemeClr val="bg1"/>
                    </a:solidFill>
                    <a:latin typeface="Microsoft JhengHei" panose="020B0604030504040204" pitchFamily="34" charset="-120"/>
                    <a:ea typeface="Microsoft JhengHei" panose="020B0604030504040204" pitchFamily="34" charset="-120"/>
                  </a:rPr>
                  <a:t>資源較多</a:t>
                </a:r>
              </a:p>
            </p:txBody>
          </p:sp>
          <p:sp>
            <p:nvSpPr>
              <p:cNvPr id="23" name="圓角矩形 22">
                <a:extLst>
                  <a:ext uri="{FF2B5EF4-FFF2-40B4-BE49-F238E27FC236}">
                    <a16:creationId xmlns:a16="http://schemas.microsoft.com/office/drawing/2014/main" id="{089DBCB8-D2E3-647A-DB46-59452F2A2082}"/>
                  </a:ext>
                </a:extLst>
              </p:cNvPr>
              <p:cNvSpPr/>
              <p:nvPr/>
            </p:nvSpPr>
            <p:spPr>
              <a:xfrm>
                <a:off x="587495" y="4551246"/>
                <a:ext cx="2448000" cy="53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latin typeface="Microsoft JhengHei" panose="020B0604030504040204" pitchFamily="34" charset="-120"/>
                    <a:ea typeface="Microsoft JhengHei" panose="020B0604030504040204" pitchFamily="34" charset="-120"/>
                  </a:rPr>
                  <a:t>擴增硬體設備</a:t>
                </a:r>
                <a:endParaRPr kumimoji="1" lang="en-US" altLang="zh-TW" sz="1867" dirty="0">
                  <a:latin typeface="Microsoft JhengHei" panose="020B0604030504040204" pitchFamily="34" charset="-120"/>
                  <a:ea typeface="Microsoft JhengHei" panose="020B0604030504040204" pitchFamily="34" charset="-120"/>
                </a:endParaRPr>
              </a:p>
              <a:p>
                <a:pPr algn="ctr"/>
                <a:r>
                  <a:rPr kumimoji="1" lang="zh-TW" altLang="en-US" sz="1867" dirty="0">
                    <a:latin typeface="Microsoft JhengHei" panose="020B0604030504040204" pitchFamily="34" charset="-120"/>
                    <a:ea typeface="Microsoft JhengHei" panose="020B0604030504040204" pitchFamily="34" charset="-120"/>
                  </a:rPr>
                  <a:t>增加運算能力</a:t>
                </a:r>
              </a:p>
            </p:txBody>
          </p:sp>
          <p:sp>
            <p:nvSpPr>
              <p:cNvPr id="24" name="向下箭號 23">
                <a:extLst>
                  <a:ext uri="{FF2B5EF4-FFF2-40B4-BE49-F238E27FC236}">
                    <a16:creationId xmlns:a16="http://schemas.microsoft.com/office/drawing/2014/main" id="{B1487D4C-4B61-2596-6807-D05BAE888C48}"/>
                  </a:ext>
                </a:extLst>
              </p:cNvPr>
              <p:cNvSpPr/>
              <p:nvPr/>
            </p:nvSpPr>
            <p:spPr>
              <a:xfrm>
                <a:off x="1587424" y="4200211"/>
                <a:ext cx="419354" cy="34164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p>
            </p:txBody>
          </p:sp>
        </p:grpSp>
        <p:grpSp>
          <p:nvGrpSpPr>
            <p:cNvPr id="25" name="群組 24">
              <a:extLst>
                <a:ext uri="{FF2B5EF4-FFF2-40B4-BE49-F238E27FC236}">
                  <a16:creationId xmlns:a16="http://schemas.microsoft.com/office/drawing/2014/main" id="{FBFF5BFD-C71E-90D3-8765-920D79202F72}"/>
                </a:ext>
              </a:extLst>
            </p:cNvPr>
            <p:cNvGrpSpPr/>
            <p:nvPr/>
          </p:nvGrpSpPr>
          <p:grpSpPr>
            <a:xfrm>
              <a:off x="6194475" y="3486878"/>
              <a:ext cx="2448000" cy="1411789"/>
              <a:chOff x="587495" y="3669834"/>
              <a:chExt cx="2448000" cy="1411789"/>
            </a:xfrm>
          </p:grpSpPr>
          <p:sp>
            <p:nvSpPr>
              <p:cNvPr id="26" name="圓角矩形 25">
                <a:extLst>
                  <a:ext uri="{FF2B5EF4-FFF2-40B4-BE49-F238E27FC236}">
                    <a16:creationId xmlns:a16="http://schemas.microsoft.com/office/drawing/2014/main" id="{7D59B982-DFD2-013E-132D-9FAD9FCA426D}"/>
                  </a:ext>
                </a:extLst>
              </p:cNvPr>
              <p:cNvSpPr/>
              <p:nvPr/>
            </p:nvSpPr>
            <p:spPr>
              <a:xfrm>
                <a:off x="587495" y="3669834"/>
                <a:ext cx="2448000" cy="53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既有繁體資料庫略顯不足</a:t>
                </a:r>
              </a:p>
            </p:txBody>
          </p:sp>
          <p:sp>
            <p:nvSpPr>
              <p:cNvPr id="27" name="圓角矩形 26">
                <a:extLst>
                  <a:ext uri="{FF2B5EF4-FFF2-40B4-BE49-F238E27FC236}">
                    <a16:creationId xmlns:a16="http://schemas.microsoft.com/office/drawing/2014/main" id="{7B0A4E28-E969-52A6-46EF-2259B7D4C274}"/>
                  </a:ext>
                </a:extLst>
              </p:cNvPr>
              <p:cNvSpPr/>
              <p:nvPr/>
            </p:nvSpPr>
            <p:spPr>
              <a:xfrm>
                <a:off x="587495" y="4551246"/>
                <a:ext cx="2448000" cy="530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運用多語言翻譯</a:t>
                </a:r>
                <a:endParaRPr kumimoji="1" lang="en-US" altLang="zh-TW" sz="1867" dirty="0">
                  <a:solidFill>
                    <a:schemeClr val="bg1"/>
                  </a:solidFill>
                  <a:latin typeface="Microsoft JhengHei" panose="020B0604030504040204" pitchFamily="34" charset="-120"/>
                  <a:ea typeface="Microsoft JhengHei" panose="020B0604030504040204" pitchFamily="34" charset="-120"/>
                </a:endParaRPr>
              </a:p>
              <a:p>
                <a:pPr algn="ctr"/>
                <a:r>
                  <a:rPr kumimoji="1" lang="zh-TW" altLang="en-US" sz="1867" dirty="0">
                    <a:solidFill>
                      <a:schemeClr val="bg1"/>
                    </a:solidFill>
                    <a:latin typeface="Microsoft JhengHei" panose="020B0604030504040204" pitchFamily="34" charset="-120"/>
                    <a:ea typeface="Microsoft JhengHei" panose="020B0604030504040204" pitchFamily="34" charset="-120"/>
                  </a:rPr>
                  <a:t>擴增資料庫即時豐富性</a:t>
                </a:r>
                <a:endParaRPr kumimoji="1" lang="zh-TW" altLang="en-US" sz="2400" dirty="0"/>
              </a:p>
            </p:txBody>
          </p:sp>
          <p:sp>
            <p:nvSpPr>
              <p:cNvPr id="28" name="向下箭號 27">
                <a:extLst>
                  <a:ext uri="{FF2B5EF4-FFF2-40B4-BE49-F238E27FC236}">
                    <a16:creationId xmlns:a16="http://schemas.microsoft.com/office/drawing/2014/main" id="{722F1989-9015-3AC5-6CEE-1F6FD23B1063}"/>
                  </a:ext>
                </a:extLst>
              </p:cNvPr>
              <p:cNvSpPr/>
              <p:nvPr/>
            </p:nvSpPr>
            <p:spPr>
              <a:xfrm>
                <a:off x="1587424" y="4200211"/>
                <a:ext cx="419354" cy="34164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400"/>
              </a:p>
            </p:txBody>
          </p:sp>
        </p:grpSp>
      </p:grpSp>
      <p:sp>
        <p:nvSpPr>
          <p:cNvPr id="35" name="文字方塊 34">
            <a:extLst>
              <a:ext uri="{FF2B5EF4-FFF2-40B4-BE49-F238E27FC236}">
                <a16:creationId xmlns:a16="http://schemas.microsoft.com/office/drawing/2014/main" id="{0D26FD94-0FB8-46E3-93F4-6ACA8B0404AA}"/>
              </a:ext>
            </a:extLst>
          </p:cNvPr>
          <p:cNvSpPr txBox="1"/>
          <p:nvPr/>
        </p:nvSpPr>
        <p:spPr>
          <a:xfrm>
            <a:off x="0" y="4024292"/>
            <a:ext cx="1329210" cy="707886"/>
          </a:xfrm>
          <a:prstGeom prst="rect">
            <a:avLst/>
          </a:prstGeom>
          <a:noFill/>
        </p:spPr>
        <p:txBody>
          <a:bodyPr wrap="none" rtlCol="0">
            <a:spAutoFit/>
          </a:bodyPr>
          <a:lstStyle/>
          <a:p>
            <a:r>
              <a:rPr kumimoji="1" lang="zh-TW" altLang="en-US" sz="4000" dirty="0">
                <a:latin typeface="Microsoft JhengHei" panose="020B0604030504040204" pitchFamily="34" charset="-120"/>
                <a:ea typeface="Microsoft JhengHei" panose="020B0604030504040204" pitchFamily="34" charset="-120"/>
              </a:rPr>
              <a:t>解法</a:t>
            </a:r>
            <a:r>
              <a:rPr kumimoji="1" lang="en-US" altLang="zh-TW" sz="4000" dirty="0">
                <a:latin typeface="Microsoft JhengHei" panose="020B0604030504040204" pitchFamily="34" charset="-120"/>
                <a:ea typeface="Microsoft JhengHei" panose="020B0604030504040204" pitchFamily="34" charset="-120"/>
              </a:rPr>
              <a:t>:</a:t>
            </a:r>
            <a:endParaRPr kumimoji="1" lang="zh-TW" altLang="en-US" sz="40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2337292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360 Degree Marketing | Complete Digital Marketing Solutions">
            <a:extLst>
              <a:ext uri="{FF2B5EF4-FFF2-40B4-BE49-F238E27FC236}">
                <a16:creationId xmlns:a16="http://schemas.microsoft.com/office/drawing/2014/main" id="{F18F6DCC-5AE1-7351-8747-E4DACA045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831" y="299841"/>
            <a:ext cx="6136333" cy="6000217"/>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C7FF006E-DA87-DBF2-1CFA-F06A04717EFC}"/>
              </a:ext>
            </a:extLst>
          </p:cNvPr>
          <p:cNvSpPr/>
          <p:nvPr/>
        </p:nvSpPr>
        <p:spPr>
          <a:xfrm>
            <a:off x="4817388" y="2021340"/>
            <a:ext cx="2557221" cy="2557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TW" altLang="en-US" sz="5400" b="1" dirty="0">
                <a:solidFill>
                  <a:srgbClr val="FF0000"/>
                </a:solidFill>
              </a:rPr>
              <a:t>爆品</a:t>
            </a:r>
            <a:br>
              <a:rPr kumimoji="1" lang="en-US" altLang="zh-TW" sz="5400" b="1" dirty="0">
                <a:solidFill>
                  <a:srgbClr val="FF0000"/>
                </a:solidFill>
              </a:rPr>
            </a:br>
            <a:r>
              <a:rPr kumimoji="1" lang="zh-TW" altLang="en-US" sz="5400" b="1" dirty="0">
                <a:solidFill>
                  <a:srgbClr val="FF0000"/>
                </a:solidFill>
              </a:rPr>
              <a:t>文案</a:t>
            </a:r>
          </a:p>
        </p:txBody>
      </p:sp>
    </p:spTree>
    <p:extLst>
      <p:ext uri="{BB962C8B-B14F-4D97-AF65-F5344CB8AC3E}">
        <p14:creationId xmlns:p14="http://schemas.microsoft.com/office/powerpoint/2010/main" val="36949703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黑人問號- 梗圖產生器（手工模式）">
            <a:extLst>
              <a:ext uri="{FF2B5EF4-FFF2-40B4-BE49-F238E27FC236}">
                <a16:creationId xmlns:a16="http://schemas.microsoft.com/office/drawing/2014/main" id="{B799343C-8E48-8BA7-712F-5CFEC2139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521" y="997934"/>
            <a:ext cx="7030957" cy="486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579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B6A4734-8799-5991-1622-E1A842F2A559}"/>
              </a:ext>
            </a:extLst>
          </p:cNvPr>
          <p:cNvSpPr>
            <a:spLocks noGrp="1"/>
          </p:cNvSpPr>
          <p:nvPr>
            <p:ph idx="1"/>
          </p:nvPr>
        </p:nvSpPr>
        <p:spPr>
          <a:xfrm>
            <a:off x="723900" y="1558514"/>
            <a:ext cx="10009864" cy="1631904"/>
          </a:xfrm>
        </p:spPr>
        <p:txBody>
          <a:bodyPr>
            <a:noAutofit/>
          </a:bodyPr>
          <a:lstStyle/>
          <a:p>
            <a:pPr marL="0" indent="0">
              <a:buNone/>
            </a:pPr>
            <a:r>
              <a:rPr lang="zh-TW" altLang="en-US" sz="5000" b="1" dirty="0">
                <a:latin typeface="Calibri Light" panose="020F0302020204030204" pitchFamily="34" charset="0"/>
                <a:ea typeface="微軟正黑體" panose="020B0604030504040204" pitchFamily="34" charset="-120"/>
              </a:rPr>
              <a:t>撰寫廣告文稿</a:t>
            </a:r>
            <a:endParaRPr lang="en-US" altLang="zh-TW" sz="5000" b="1" dirty="0">
              <a:latin typeface="Calibri Light" panose="020F0302020204030204" pitchFamily="34" charset="0"/>
              <a:ea typeface="微軟正黑體" panose="020B0604030504040204" pitchFamily="34" charset="-120"/>
            </a:endParaRPr>
          </a:p>
          <a:p>
            <a:pPr marL="0" indent="0">
              <a:buNone/>
            </a:pPr>
            <a:r>
              <a:rPr lang="zh-TW" altLang="en-US" sz="5000" b="1" dirty="0">
                <a:latin typeface="Calibri Light" panose="020F0302020204030204" pitchFamily="34" charset="0"/>
                <a:ea typeface="微軟正黑體" panose="020B0604030504040204" pitchFamily="34" charset="-120"/>
              </a:rPr>
              <a:t>您是否也有以下情況？</a:t>
            </a:r>
            <a:endParaRPr lang="en-US" altLang="zh-TW" sz="5000" b="1" dirty="0">
              <a:latin typeface="Calibri Light" panose="020F0302020204030204" pitchFamily="34" charset="0"/>
              <a:ea typeface="微軟正黑體" panose="020B0604030504040204" pitchFamily="34" charset="-120"/>
            </a:endParaRPr>
          </a:p>
        </p:txBody>
      </p:sp>
      <p:pic>
        <p:nvPicPr>
          <p:cNvPr id="8" name="圖片 7">
            <a:extLst>
              <a:ext uri="{FF2B5EF4-FFF2-40B4-BE49-F238E27FC236}">
                <a16:creationId xmlns:a16="http://schemas.microsoft.com/office/drawing/2014/main" id="{D160428D-BCAA-1129-2C64-EACADCE3C8F4}"/>
              </a:ext>
            </a:extLst>
          </p:cNvPr>
          <p:cNvPicPr>
            <a:picLocks noChangeAspect="1"/>
          </p:cNvPicPr>
          <p:nvPr/>
        </p:nvPicPr>
        <p:blipFill rotWithShape="1">
          <a:blip r:embed="rId2"/>
          <a:srcRect l="9489"/>
          <a:stretch/>
        </p:blipFill>
        <p:spPr>
          <a:xfrm>
            <a:off x="838200" y="3553776"/>
            <a:ext cx="3349925" cy="2530914"/>
          </a:xfrm>
          <a:prstGeom prst="rect">
            <a:avLst/>
          </a:prstGeom>
        </p:spPr>
      </p:pic>
      <p:sp>
        <p:nvSpPr>
          <p:cNvPr id="9" name="文字方塊 8">
            <a:extLst>
              <a:ext uri="{FF2B5EF4-FFF2-40B4-BE49-F238E27FC236}">
                <a16:creationId xmlns:a16="http://schemas.microsoft.com/office/drawing/2014/main" id="{4B88F128-191E-EA55-0569-91A9419B6BEC}"/>
              </a:ext>
            </a:extLst>
          </p:cNvPr>
          <p:cNvSpPr txBox="1"/>
          <p:nvPr/>
        </p:nvSpPr>
        <p:spPr>
          <a:xfrm>
            <a:off x="4015445" y="3525201"/>
            <a:ext cx="8154797" cy="2943563"/>
          </a:xfrm>
          <a:prstGeom prst="rect">
            <a:avLst/>
          </a:prstGeom>
          <a:noFill/>
        </p:spPr>
        <p:txBody>
          <a:bodyPr wrap="none" rtlCol="0">
            <a:spAutoFit/>
          </a:bodyPr>
          <a:lstStyle/>
          <a:p>
            <a:pPr marL="800100" lvl="1" indent="-342900">
              <a:lnSpc>
                <a:spcPct val="200000"/>
              </a:lnSpc>
              <a:buFont typeface="Arial" panose="020B0604020202020204" pitchFamily="34" charset="0"/>
              <a:buChar char="•"/>
            </a:pPr>
            <a:r>
              <a:rPr lang="zh-TW" altLang="en-US" sz="2400" i="1" dirty="0">
                <a:solidFill>
                  <a:srgbClr val="002060"/>
                </a:solidFill>
                <a:latin typeface="Calibri Light" panose="020F0302020204030204" pitchFamily="34" charset="0"/>
                <a:ea typeface="微軟正黑體" panose="020B0604030504040204" pitchFamily="34" charset="-120"/>
              </a:rPr>
              <a:t>使用哪些關鍵字？毫無頭緒、關鍵字下得不夠精準</a:t>
            </a:r>
            <a:r>
              <a:rPr lang="en-US" altLang="zh-TW" sz="2400" i="1" dirty="0">
                <a:solidFill>
                  <a:srgbClr val="002060"/>
                </a:solidFill>
                <a:latin typeface="Calibri Light" panose="020F0302020204030204" pitchFamily="34" charset="0"/>
                <a:ea typeface="微軟正黑體" panose="020B0604030504040204" pitchFamily="34" charset="-120"/>
              </a:rPr>
              <a:t>…</a:t>
            </a:r>
          </a:p>
          <a:p>
            <a:pPr marL="800100" lvl="1" indent="-342900">
              <a:lnSpc>
                <a:spcPct val="200000"/>
              </a:lnSpc>
              <a:buFont typeface="Arial" panose="020B0604020202020204" pitchFamily="34" charset="0"/>
              <a:buChar char="•"/>
            </a:pPr>
            <a:r>
              <a:rPr lang="zh-TW" altLang="en-US" sz="2400" i="1" dirty="0">
                <a:solidFill>
                  <a:srgbClr val="002060"/>
                </a:solidFill>
                <a:latin typeface="Calibri Light" panose="020F0302020204030204" pitchFamily="34" charset="0"/>
                <a:ea typeface="微軟正黑體" panose="020B0604030504040204" pitchFamily="34" charset="-120"/>
              </a:rPr>
              <a:t>撰文流程繁瑣</a:t>
            </a:r>
            <a:r>
              <a:rPr lang="en-US" altLang="zh-TW" sz="2400" i="1" dirty="0">
                <a:solidFill>
                  <a:srgbClr val="002060"/>
                </a:solidFill>
                <a:latin typeface="Calibri Light" panose="020F0302020204030204" pitchFamily="34" charset="0"/>
                <a:ea typeface="微軟正黑體" panose="020B0604030504040204" pitchFamily="34" charset="-120"/>
              </a:rPr>
              <a:t>(</a:t>
            </a:r>
            <a:r>
              <a:rPr lang="zh-TW" altLang="en-US" sz="2400" i="1" dirty="0">
                <a:solidFill>
                  <a:srgbClr val="002060"/>
                </a:solidFill>
                <a:latin typeface="Calibri Light" panose="020F0302020204030204" pitchFamily="34" charset="0"/>
                <a:ea typeface="微軟正黑體" panose="020B0604030504040204" pitchFamily="34" charset="-120"/>
              </a:rPr>
              <a:t>小編腦力激盪、上級主管再審核</a:t>
            </a:r>
            <a:r>
              <a:rPr lang="en-US" altLang="zh-TW" sz="2400" i="1" dirty="0">
                <a:solidFill>
                  <a:srgbClr val="002060"/>
                </a:solidFill>
                <a:latin typeface="Calibri Light" panose="020F0302020204030204" pitchFamily="34" charset="0"/>
                <a:ea typeface="微軟正黑體" panose="020B0604030504040204" pitchFamily="34" charset="-120"/>
              </a:rPr>
              <a:t>…)</a:t>
            </a:r>
          </a:p>
          <a:p>
            <a:pPr marL="800100" lvl="1" indent="-342900">
              <a:lnSpc>
                <a:spcPct val="200000"/>
              </a:lnSpc>
              <a:buFont typeface="Arial" panose="020B0604020202020204" pitchFamily="34" charset="0"/>
              <a:buChar char="•"/>
            </a:pPr>
            <a:r>
              <a:rPr lang="zh-TW" altLang="en-US" sz="2400" i="1" dirty="0">
                <a:solidFill>
                  <a:srgbClr val="002060"/>
                </a:solidFill>
                <a:latin typeface="Calibri Light" panose="020F0302020204030204" pitchFamily="34" charset="0"/>
                <a:ea typeface="微軟正黑體" panose="020B0604030504040204" pitchFamily="34" charset="-120"/>
              </a:rPr>
              <a:t>文稿品質好壞未知、響應度未知</a:t>
            </a:r>
            <a:endParaRPr lang="en-US" altLang="zh-TW" sz="2400" i="1" dirty="0">
              <a:solidFill>
                <a:srgbClr val="002060"/>
              </a:solidFill>
              <a:latin typeface="Calibri Light" panose="020F0302020204030204" pitchFamily="34" charset="0"/>
              <a:ea typeface="微軟正黑體" panose="020B0604030504040204" pitchFamily="34" charset="-120"/>
            </a:endParaRPr>
          </a:p>
          <a:p>
            <a:pPr>
              <a:lnSpc>
                <a:spcPct val="200000"/>
              </a:lnSpc>
            </a:pPr>
            <a:endParaRPr lang="zh-TW" altLang="en-US" sz="2400" dirty="0">
              <a:latin typeface="Calibri Light" panose="020F0302020204030204" pitchFamily="34" charset="0"/>
              <a:ea typeface="微軟正黑體" panose="020B0604030504040204" pitchFamily="34" charset="-120"/>
            </a:endParaRPr>
          </a:p>
        </p:txBody>
      </p:sp>
      <p:sp>
        <p:nvSpPr>
          <p:cNvPr id="10" name="矩形 9">
            <a:extLst>
              <a:ext uri="{FF2B5EF4-FFF2-40B4-BE49-F238E27FC236}">
                <a16:creationId xmlns:a16="http://schemas.microsoft.com/office/drawing/2014/main" id="{4DE32979-E056-649F-0F30-5F66CB5F3715}"/>
              </a:ext>
            </a:extLst>
          </p:cNvPr>
          <p:cNvSpPr/>
          <p:nvPr/>
        </p:nvSpPr>
        <p:spPr>
          <a:xfrm>
            <a:off x="328372" y="271827"/>
            <a:ext cx="2954655" cy="923330"/>
          </a:xfrm>
          <a:prstGeom prst="rect">
            <a:avLst/>
          </a:prstGeom>
          <a:noFill/>
        </p:spPr>
        <p:txBody>
          <a:bodyPr wrap="none" lIns="91440" tIns="45720" rIns="91440" bIns="45720">
            <a:spAutoFit/>
          </a:bodyPr>
          <a:lstStyle/>
          <a:p>
            <a:pPr algn="ctr"/>
            <a:r>
              <a:rPr lang="zh-TW" alt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專案動機</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465059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2">
            <a:extLst>
              <a:ext uri="{FF2B5EF4-FFF2-40B4-BE49-F238E27FC236}">
                <a16:creationId xmlns:a16="http://schemas.microsoft.com/office/drawing/2014/main" id="{B6304F88-D94A-1F24-B3CA-DC1ECACD7B7E}"/>
              </a:ext>
            </a:extLst>
          </p:cNvPr>
          <p:cNvGraphicFramePr>
            <a:graphicFrameLocks noGrp="1"/>
          </p:cNvGraphicFramePr>
          <p:nvPr>
            <p:ph idx="1"/>
            <p:extLst>
              <p:ext uri="{D42A27DB-BD31-4B8C-83A1-F6EECF244321}">
                <p14:modId xmlns:p14="http://schemas.microsoft.com/office/powerpoint/2010/main" val="4113161627"/>
              </p:ext>
            </p:extLst>
          </p:nvPr>
        </p:nvGraphicFramePr>
        <p:xfrm>
          <a:off x="704664" y="962959"/>
          <a:ext cx="10250235" cy="5235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a:extLst>
              <a:ext uri="{FF2B5EF4-FFF2-40B4-BE49-F238E27FC236}">
                <a16:creationId xmlns:a16="http://schemas.microsoft.com/office/drawing/2014/main" id="{84FDA5F9-0D0F-49DB-EF8A-B6CAC0F948A8}"/>
              </a:ext>
            </a:extLst>
          </p:cNvPr>
          <p:cNvSpPr/>
          <p:nvPr/>
        </p:nvSpPr>
        <p:spPr>
          <a:xfrm>
            <a:off x="328371" y="271827"/>
            <a:ext cx="2954655" cy="923330"/>
          </a:xfrm>
          <a:prstGeom prst="rect">
            <a:avLst/>
          </a:prstGeom>
          <a:noFill/>
        </p:spPr>
        <p:txBody>
          <a:bodyPr wrap="none" lIns="91440" tIns="45720" rIns="91440" bIns="45720">
            <a:spAutoFit/>
          </a:bodyPr>
          <a:lstStyle/>
          <a:p>
            <a:pPr algn="ctr"/>
            <a:r>
              <a:rPr lang="zh-TW" altLang="en-US" sz="5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Light" panose="020F0302020204030204" pitchFamily="34" charset="0"/>
                <a:ea typeface="微軟正黑體" panose="020B0604030504040204" pitchFamily="34" charset="-120"/>
              </a:rPr>
              <a:t>核心功能</a:t>
            </a:r>
            <a:endParaRPr lang="zh-TW" altLang="en-US" sz="5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7174907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9">
      <a:majorFont>
        <a:latin typeface="Calibri Light"/>
        <a:ea typeface="微軟正黑體"/>
        <a:cs typeface=""/>
      </a:majorFont>
      <a:minorFont>
        <a:latin typeface="Calibri Light"/>
        <a:ea typeface="微軟正黑體"/>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9">
      <a:majorFont>
        <a:latin typeface="Calibri Light"/>
        <a:ea typeface="微軟正黑體"/>
        <a:cs typeface=""/>
      </a:majorFont>
      <a:minorFont>
        <a:latin typeface="Calibri Light"/>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TM02900720[[fn=要素]]</Template>
  <TotalTime>1441</TotalTime>
  <Words>3402</Words>
  <Application>Microsoft Office PowerPoint</Application>
  <PresentationFormat>寬螢幕</PresentationFormat>
  <Paragraphs>597</Paragraphs>
  <Slides>50</Slides>
  <Notes>8</Notes>
  <HiddenSlides>20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50</vt:i4>
      </vt:variant>
    </vt:vector>
  </HeadingPairs>
  <TitlesOfParts>
    <vt:vector size="62" baseType="lpstr">
      <vt:lpstr>Anton</vt:lpstr>
      <vt:lpstr>Google Sans</vt:lpstr>
      <vt:lpstr>微软雅黑</vt:lpstr>
      <vt:lpstr>Söhne</vt:lpstr>
      <vt:lpstr>source-serif-pro</vt:lpstr>
      <vt:lpstr>Microsoft JhengHei</vt:lpstr>
      <vt:lpstr>Arial</vt:lpstr>
      <vt:lpstr>Calibri</vt:lpstr>
      <vt:lpstr>Calibri Light</vt:lpstr>
      <vt:lpstr>Wingdings 2</vt:lpstr>
      <vt:lpstr>HDOfficeLightV0</vt:lpstr>
      <vt:lpstr>Office 佈景主題</vt:lpstr>
      <vt:lpstr>關鍵字提取及廣告文稿評分系統 ～以化妝品行業應用為例～</vt:lpstr>
      <vt:lpstr>PowerPoint 簡報</vt:lpstr>
      <vt:lpstr>前言</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專案動機</vt:lpstr>
      <vt:lpstr>核心功能實現</vt:lpstr>
      <vt:lpstr>PowerPoint 簡報</vt:lpstr>
      <vt:lpstr>PowerPoint 簡報</vt:lpstr>
      <vt:lpstr>核心功能實現</vt:lpstr>
      <vt:lpstr>目的</vt:lpstr>
      <vt:lpstr>PowerPoint 簡報</vt:lpstr>
      <vt:lpstr>熱搜關鍵字萃取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廣告文稿評分系統</vt:lpstr>
      <vt:lpstr>PowerPoint 簡報</vt:lpstr>
      <vt:lpstr>PowerPoint 簡報</vt:lpstr>
      <vt:lpstr>PowerPoint 簡報</vt:lpstr>
      <vt:lpstr>PowerPoint 簡報</vt:lpstr>
      <vt:lpstr>PowerPoint 簡報</vt:lpstr>
      <vt:lpstr>PowerPoint 簡報</vt:lpstr>
      <vt:lpstr>PowerPoint 簡報</vt:lpstr>
      <vt:lpstr>發現問題與未來展望</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vip820</dc:creator>
  <cp:lastModifiedBy>USER</cp:lastModifiedBy>
  <cp:revision>322</cp:revision>
  <dcterms:created xsi:type="dcterms:W3CDTF">2023-10-04T01:48:35Z</dcterms:created>
  <dcterms:modified xsi:type="dcterms:W3CDTF">2023-10-12T04:34:16Z</dcterms:modified>
</cp:coreProperties>
</file>